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8.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9.xml" ContentType="application/vnd.openxmlformats-officedocument.presentationml.tags+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0.xml" ContentType="application/vnd.openxmlformats-officedocument.presentationml.tags+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24.xml" ContentType="application/vnd.openxmlformats-officedocument.presentationml.tags+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8" r:id="rId3"/>
    <p:sldId id="307" r:id="rId4"/>
    <p:sldId id="309" r:id="rId5"/>
    <p:sldId id="332" r:id="rId6"/>
    <p:sldId id="269" r:id="rId7"/>
    <p:sldId id="300" r:id="rId8"/>
    <p:sldId id="320" r:id="rId9"/>
    <p:sldId id="257" r:id="rId10"/>
    <p:sldId id="302" r:id="rId11"/>
    <p:sldId id="333" r:id="rId12"/>
    <p:sldId id="334" r:id="rId13"/>
    <p:sldId id="335" r:id="rId14"/>
    <p:sldId id="298" r:id="rId15"/>
    <p:sldId id="319" r:id="rId16"/>
    <p:sldId id="276" r:id="rId17"/>
    <p:sldId id="321" r:id="rId18"/>
    <p:sldId id="322" r:id="rId19"/>
    <p:sldId id="323" r:id="rId20"/>
    <p:sldId id="324" r:id="rId21"/>
    <p:sldId id="325" r:id="rId22"/>
    <p:sldId id="326" r:id="rId23"/>
    <p:sldId id="327" r:id="rId24"/>
    <p:sldId id="328" r:id="rId25"/>
    <p:sldId id="329" r:id="rId26"/>
    <p:sldId id="330" r:id="rId27"/>
    <p:sldId id="331" r:id="rId28"/>
    <p:sldId id="317" r:id="rId29"/>
    <p:sldId id="318" r:id="rId30"/>
    <p:sldId id="304" r:id="rId31"/>
    <p:sldId id="259" r:id="rId32"/>
    <p:sldId id="336" r:id="rId33"/>
    <p:sldId id="316" r:id="rId34"/>
    <p:sldId id="305" r:id="rId35"/>
    <p:sldId id="29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43E"/>
    <a:srgbClr val="1D5155"/>
    <a:srgbClr val="EBEBEB"/>
    <a:srgbClr val="0F3B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p:restoredTop sz="79560"/>
  </p:normalViewPr>
  <p:slideViewPr>
    <p:cSldViewPr snapToGrid="0" snapToObjects="1">
      <p:cViewPr>
        <p:scale>
          <a:sx n="91" d="100"/>
          <a:sy n="91" d="100"/>
        </p:scale>
        <p:origin x="176" y="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AC48E-2358-1A41-9AC8-79096B5324B1}"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37F08317-8C6C-2F49-8340-54AF5606ED30}">
      <dgm:prSet phldrT="[Text]" custT="1"/>
      <dgm:spPr/>
      <dgm:t>
        <a:bodyPr/>
        <a:lstStyle/>
        <a:p>
          <a:r>
            <a:rPr lang="en-US" sz="2000" b="1" i="0" dirty="0">
              <a:effectLst>
                <a:outerShdw blurRad="50800" dist="38100" dir="2700000" algn="tl" rotWithShape="0">
                  <a:prstClr val="black">
                    <a:alpha val="40000"/>
                  </a:prstClr>
                </a:outerShdw>
              </a:effectLst>
              <a:latin typeface="Avenir Black" panose="02000503020000020003" pitchFamily="2" charset="0"/>
            </a:rPr>
            <a:t>Data</a:t>
          </a:r>
        </a:p>
      </dgm:t>
    </dgm:pt>
    <dgm:pt modelId="{5F88A426-209A-D34A-834C-1DF4D6B4FA3A}" type="parTrans" cxnId="{72D69E5A-5723-F945-9233-501C3CF016E4}">
      <dgm:prSet/>
      <dgm:spPr/>
      <dgm:t>
        <a:bodyPr/>
        <a:lstStyle/>
        <a:p>
          <a:endParaRPr lang="en-US" sz="1100" b="0" i="0">
            <a:latin typeface="Avenir Light" panose="020B0402020203020204" pitchFamily="34" charset="77"/>
          </a:endParaRPr>
        </a:p>
      </dgm:t>
    </dgm:pt>
    <dgm:pt modelId="{4FA16D16-7BFE-D74C-A745-C31D91E2BB2A}" type="sibTrans" cxnId="{72D69E5A-5723-F945-9233-501C3CF016E4}">
      <dgm:prSet/>
      <dgm:spPr/>
      <dgm:t>
        <a:bodyPr/>
        <a:lstStyle/>
        <a:p>
          <a:endParaRPr lang="en-US" sz="1100" b="0" i="0">
            <a:latin typeface="Avenir Light" panose="020B0402020203020204" pitchFamily="34" charset="77"/>
          </a:endParaRPr>
        </a:p>
      </dgm:t>
    </dgm:pt>
    <dgm:pt modelId="{B9B39B69-EADC-694E-904A-3A8AE699DA40}">
      <dgm:prSet phldrT="[Text]" custT="1"/>
      <dgm:spPr/>
      <dgm:t>
        <a:bodyPr/>
        <a:lstStyle/>
        <a:p>
          <a:r>
            <a:rPr lang="en-US" sz="2000" b="0" i="0" dirty="0">
              <a:latin typeface="Avenir Light" panose="020B0402020203020204" pitchFamily="34" charset="77"/>
            </a:rPr>
            <a:t>No Context</a:t>
          </a:r>
        </a:p>
      </dgm:t>
    </dgm:pt>
    <dgm:pt modelId="{94CE849E-EFF1-834E-A63F-A882C820714E}" type="parTrans" cxnId="{4B034813-C263-934E-A19E-E41AAED8B672}">
      <dgm:prSet/>
      <dgm:spPr/>
      <dgm:t>
        <a:bodyPr/>
        <a:lstStyle/>
        <a:p>
          <a:endParaRPr lang="en-US" sz="1100" b="0" i="0">
            <a:latin typeface="Avenir Light" panose="020B0402020203020204" pitchFamily="34" charset="77"/>
          </a:endParaRPr>
        </a:p>
      </dgm:t>
    </dgm:pt>
    <dgm:pt modelId="{DFDA2776-9F05-154A-8EC4-333FF0B08E70}" type="sibTrans" cxnId="{4B034813-C263-934E-A19E-E41AAED8B672}">
      <dgm:prSet/>
      <dgm:spPr/>
      <dgm:t>
        <a:bodyPr/>
        <a:lstStyle/>
        <a:p>
          <a:endParaRPr lang="en-US" sz="1100" b="0" i="0">
            <a:latin typeface="Avenir Light" panose="020B0402020203020204" pitchFamily="34" charset="77"/>
          </a:endParaRPr>
        </a:p>
      </dgm:t>
    </dgm:pt>
    <dgm:pt modelId="{D5362AE1-81BE-EF49-B64E-DA1C50C49C50}">
      <dgm:prSet phldrT="[Text]" custT="1"/>
      <dgm:spPr/>
      <dgm:t>
        <a:bodyPr/>
        <a:lstStyle/>
        <a:p>
          <a:r>
            <a:rPr lang="en-US" sz="2000" b="0" i="0" dirty="0">
              <a:latin typeface="Avenir Light" panose="020B0402020203020204" pitchFamily="34" charset="77"/>
            </a:rPr>
            <a:t>Raw Facts</a:t>
          </a:r>
        </a:p>
      </dgm:t>
    </dgm:pt>
    <dgm:pt modelId="{7D113473-1543-9643-B620-7813E5F8424A}" type="parTrans" cxnId="{C975CF74-3789-9749-A05F-B00CF6BC4396}">
      <dgm:prSet/>
      <dgm:spPr/>
      <dgm:t>
        <a:bodyPr/>
        <a:lstStyle/>
        <a:p>
          <a:endParaRPr lang="en-US" sz="1100" b="0" i="0">
            <a:latin typeface="Avenir Light" panose="020B0402020203020204" pitchFamily="34" charset="77"/>
          </a:endParaRPr>
        </a:p>
      </dgm:t>
    </dgm:pt>
    <dgm:pt modelId="{E9836E6C-D41D-8E42-9FB5-F1183432BD03}" type="sibTrans" cxnId="{C975CF74-3789-9749-A05F-B00CF6BC4396}">
      <dgm:prSet/>
      <dgm:spPr/>
      <dgm:t>
        <a:bodyPr/>
        <a:lstStyle/>
        <a:p>
          <a:endParaRPr lang="en-US" sz="1100" b="0" i="0">
            <a:latin typeface="Avenir Light" panose="020B0402020203020204" pitchFamily="34" charset="77"/>
          </a:endParaRPr>
        </a:p>
      </dgm:t>
    </dgm:pt>
    <dgm:pt modelId="{F2157DF4-E931-B340-AFF5-987750185278}">
      <dgm:prSet phldrT="[Text]" custT="1"/>
      <dgm:spPr/>
      <dgm:t>
        <a:bodyPr/>
        <a:lstStyle/>
        <a:p>
          <a:r>
            <a:rPr lang="en-US" sz="2000" b="1" i="0" dirty="0">
              <a:effectLst>
                <a:outerShdw blurRad="50800" dist="38100" dir="2700000" algn="tl" rotWithShape="0">
                  <a:prstClr val="black">
                    <a:alpha val="40000"/>
                  </a:prstClr>
                </a:outerShdw>
              </a:effectLst>
              <a:latin typeface="Avenir Black" panose="02000503020000020003" pitchFamily="2" charset="0"/>
            </a:rPr>
            <a:t>Information</a:t>
          </a:r>
        </a:p>
      </dgm:t>
    </dgm:pt>
    <dgm:pt modelId="{B408017A-360C-5349-8039-CD50160FEDDA}" type="parTrans" cxnId="{F8545E6B-C8F0-1846-86FF-143E692266B0}">
      <dgm:prSet/>
      <dgm:spPr/>
      <dgm:t>
        <a:bodyPr/>
        <a:lstStyle/>
        <a:p>
          <a:endParaRPr lang="en-US" sz="1100" b="0" i="0">
            <a:latin typeface="Avenir Light" panose="020B0402020203020204" pitchFamily="34" charset="77"/>
          </a:endParaRPr>
        </a:p>
      </dgm:t>
    </dgm:pt>
    <dgm:pt modelId="{6B50299F-984B-6C40-9BA1-80FB704BEC0F}" type="sibTrans" cxnId="{F8545E6B-C8F0-1846-86FF-143E692266B0}">
      <dgm:prSet/>
      <dgm:spPr/>
      <dgm:t>
        <a:bodyPr/>
        <a:lstStyle/>
        <a:p>
          <a:endParaRPr lang="en-US" sz="1100" b="0" i="0">
            <a:latin typeface="Avenir Light" panose="020B0402020203020204" pitchFamily="34" charset="77"/>
          </a:endParaRPr>
        </a:p>
      </dgm:t>
    </dgm:pt>
    <dgm:pt modelId="{26F85277-CF01-8744-BACB-6BAEEDEA2F67}">
      <dgm:prSet phldrT="[Text]" custT="1"/>
      <dgm:spPr/>
      <dgm:t>
        <a:bodyPr/>
        <a:lstStyle/>
        <a:p>
          <a:r>
            <a:rPr lang="en-US" sz="2000" b="0" i="0" dirty="0">
              <a:latin typeface="Avenir Light" panose="020B0402020203020204" pitchFamily="34" charset="77"/>
            </a:rPr>
            <a:t>Data with Context</a:t>
          </a:r>
        </a:p>
      </dgm:t>
    </dgm:pt>
    <dgm:pt modelId="{0AD4D5D8-D12D-A849-8AE0-22328F2406D6}" type="parTrans" cxnId="{84EFE458-816A-764B-9B6B-8BDF253AC008}">
      <dgm:prSet/>
      <dgm:spPr/>
      <dgm:t>
        <a:bodyPr/>
        <a:lstStyle/>
        <a:p>
          <a:endParaRPr lang="en-US" sz="1100" b="0" i="0">
            <a:latin typeface="Avenir Light" panose="020B0402020203020204" pitchFamily="34" charset="77"/>
          </a:endParaRPr>
        </a:p>
      </dgm:t>
    </dgm:pt>
    <dgm:pt modelId="{455DDF51-76F0-0446-B3A3-5EE665B19616}" type="sibTrans" cxnId="{84EFE458-816A-764B-9B6B-8BDF253AC008}">
      <dgm:prSet/>
      <dgm:spPr/>
      <dgm:t>
        <a:bodyPr/>
        <a:lstStyle/>
        <a:p>
          <a:endParaRPr lang="en-US" sz="1100" b="0" i="0">
            <a:latin typeface="Avenir Light" panose="020B0402020203020204" pitchFamily="34" charset="77"/>
          </a:endParaRPr>
        </a:p>
      </dgm:t>
    </dgm:pt>
    <dgm:pt modelId="{B734779D-37E1-9E45-BC0A-D457292A5693}" type="pres">
      <dgm:prSet presAssocID="{31BAC48E-2358-1A41-9AC8-79096B5324B1}" presName="Name0" presStyleCnt="0">
        <dgm:presLayoutVars>
          <dgm:dir/>
          <dgm:animLvl val="lvl"/>
          <dgm:resizeHandles val="exact"/>
        </dgm:presLayoutVars>
      </dgm:prSet>
      <dgm:spPr/>
    </dgm:pt>
    <dgm:pt modelId="{0FAB56DE-B4E0-444B-85E3-5B776C079FF5}" type="pres">
      <dgm:prSet presAssocID="{37F08317-8C6C-2F49-8340-54AF5606ED30}" presName="composite" presStyleCnt="0"/>
      <dgm:spPr/>
    </dgm:pt>
    <dgm:pt modelId="{9358C44E-B0E9-E746-8C00-FE18C6C872CC}" type="pres">
      <dgm:prSet presAssocID="{37F08317-8C6C-2F49-8340-54AF5606ED30}" presName="parTx" presStyleLbl="alignNode1" presStyleIdx="0" presStyleCnt="2">
        <dgm:presLayoutVars>
          <dgm:chMax val="0"/>
          <dgm:chPref val="0"/>
          <dgm:bulletEnabled val="1"/>
        </dgm:presLayoutVars>
      </dgm:prSet>
      <dgm:spPr/>
    </dgm:pt>
    <dgm:pt modelId="{E37BC6FB-1D56-4D40-9F0A-4118036D42B2}" type="pres">
      <dgm:prSet presAssocID="{37F08317-8C6C-2F49-8340-54AF5606ED30}" presName="desTx" presStyleLbl="alignAccFollowNode1" presStyleIdx="0" presStyleCnt="2">
        <dgm:presLayoutVars>
          <dgm:bulletEnabled val="1"/>
        </dgm:presLayoutVars>
      </dgm:prSet>
      <dgm:spPr/>
    </dgm:pt>
    <dgm:pt modelId="{17709650-7E1E-F94A-93DC-CA81D12F2746}" type="pres">
      <dgm:prSet presAssocID="{4FA16D16-7BFE-D74C-A745-C31D91E2BB2A}" presName="space" presStyleCnt="0"/>
      <dgm:spPr/>
    </dgm:pt>
    <dgm:pt modelId="{7C686D35-3AF4-2D46-9E31-7DD9B3DDC1A7}" type="pres">
      <dgm:prSet presAssocID="{F2157DF4-E931-B340-AFF5-987750185278}" presName="composite" presStyleCnt="0"/>
      <dgm:spPr/>
    </dgm:pt>
    <dgm:pt modelId="{779089FB-49DC-F043-9C6D-F7AFA3BCE6F5}" type="pres">
      <dgm:prSet presAssocID="{F2157DF4-E931-B340-AFF5-987750185278}" presName="parTx" presStyleLbl="alignNode1" presStyleIdx="1" presStyleCnt="2">
        <dgm:presLayoutVars>
          <dgm:chMax val="0"/>
          <dgm:chPref val="0"/>
          <dgm:bulletEnabled val="1"/>
        </dgm:presLayoutVars>
      </dgm:prSet>
      <dgm:spPr/>
    </dgm:pt>
    <dgm:pt modelId="{76E248EE-23A6-2645-A54B-6ED762F58364}" type="pres">
      <dgm:prSet presAssocID="{F2157DF4-E931-B340-AFF5-987750185278}" presName="desTx" presStyleLbl="alignAccFollowNode1" presStyleIdx="1" presStyleCnt="2">
        <dgm:presLayoutVars>
          <dgm:bulletEnabled val="1"/>
        </dgm:presLayoutVars>
      </dgm:prSet>
      <dgm:spPr/>
    </dgm:pt>
  </dgm:ptLst>
  <dgm:cxnLst>
    <dgm:cxn modelId="{4B034813-C263-934E-A19E-E41AAED8B672}" srcId="{37F08317-8C6C-2F49-8340-54AF5606ED30}" destId="{B9B39B69-EADC-694E-904A-3A8AE699DA40}" srcOrd="0" destOrd="0" parTransId="{94CE849E-EFF1-834E-A63F-A882C820714E}" sibTransId="{DFDA2776-9F05-154A-8EC4-333FF0B08E70}"/>
    <dgm:cxn modelId="{152A3E2A-015C-C141-9D14-4435BF4E0D4D}" type="presOf" srcId="{26F85277-CF01-8744-BACB-6BAEEDEA2F67}" destId="{76E248EE-23A6-2645-A54B-6ED762F58364}" srcOrd="0" destOrd="0" presId="urn:microsoft.com/office/officeart/2005/8/layout/hList1"/>
    <dgm:cxn modelId="{ACCD6E41-00AA-744B-9660-5442579AA37A}" type="presOf" srcId="{D5362AE1-81BE-EF49-B64E-DA1C50C49C50}" destId="{E37BC6FB-1D56-4D40-9F0A-4118036D42B2}" srcOrd="0" destOrd="1" presId="urn:microsoft.com/office/officeart/2005/8/layout/hList1"/>
    <dgm:cxn modelId="{25116B4C-D68E-E646-9DD0-656FF6786EF4}" type="presOf" srcId="{F2157DF4-E931-B340-AFF5-987750185278}" destId="{779089FB-49DC-F043-9C6D-F7AFA3BCE6F5}" srcOrd="0" destOrd="0" presId="urn:microsoft.com/office/officeart/2005/8/layout/hList1"/>
    <dgm:cxn modelId="{C0C8B94D-9873-4846-B599-C9C395D5F330}" type="presOf" srcId="{31BAC48E-2358-1A41-9AC8-79096B5324B1}" destId="{B734779D-37E1-9E45-BC0A-D457292A5693}" srcOrd="0" destOrd="0" presId="urn:microsoft.com/office/officeart/2005/8/layout/hList1"/>
    <dgm:cxn modelId="{84EFE458-816A-764B-9B6B-8BDF253AC008}" srcId="{F2157DF4-E931-B340-AFF5-987750185278}" destId="{26F85277-CF01-8744-BACB-6BAEEDEA2F67}" srcOrd="0" destOrd="0" parTransId="{0AD4D5D8-D12D-A849-8AE0-22328F2406D6}" sibTransId="{455DDF51-76F0-0446-B3A3-5EE665B19616}"/>
    <dgm:cxn modelId="{72D69E5A-5723-F945-9233-501C3CF016E4}" srcId="{31BAC48E-2358-1A41-9AC8-79096B5324B1}" destId="{37F08317-8C6C-2F49-8340-54AF5606ED30}" srcOrd="0" destOrd="0" parTransId="{5F88A426-209A-D34A-834C-1DF4D6B4FA3A}" sibTransId="{4FA16D16-7BFE-D74C-A745-C31D91E2BB2A}"/>
    <dgm:cxn modelId="{F8545E6B-C8F0-1846-86FF-143E692266B0}" srcId="{31BAC48E-2358-1A41-9AC8-79096B5324B1}" destId="{F2157DF4-E931-B340-AFF5-987750185278}" srcOrd="1" destOrd="0" parTransId="{B408017A-360C-5349-8039-CD50160FEDDA}" sibTransId="{6B50299F-984B-6C40-9BA1-80FB704BEC0F}"/>
    <dgm:cxn modelId="{C975CF74-3789-9749-A05F-B00CF6BC4396}" srcId="{37F08317-8C6C-2F49-8340-54AF5606ED30}" destId="{D5362AE1-81BE-EF49-B64E-DA1C50C49C50}" srcOrd="1" destOrd="0" parTransId="{7D113473-1543-9643-B620-7813E5F8424A}" sibTransId="{E9836E6C-D41D-8E42-9FB5-F1183432BD03}"/>
    <dgm:cxn modelId="{6B6C9982-4CFD-9945-8AE7-457DE9B1C286}" type="presOf" srcId="{B9B39B69-EADC-694E-904A-3A8AE699DA40}" destId="{E37BC6FB-1D56-4D40-9F0A-4118036D42B2}" srcOrd="0" destOrd="0" presId="urn:microsoft.com/office/officeart/2005/8/layout/hList1"/>
    <dgm:cxn modelId="{830195F4-5BE3-A346-B4E8-B72A3E74943D}" type="presOf" srcId="{37F08317-8C6C-2F49-8340-54AF5606ED30}" destId="{9358C44E-B0E9-E746-8C00-FE18C6C872CC}" srcOrd="0" destOrd="0" presId="urn:microsoft.com/office/officeart/2005/8/layout/hList1"/>
    <dgm:cxn modelId="{698FC11B-8EE9-074A-AAA5-D25B950CC3ED}" type="presParOf" srcId="{B734779D-37E1-9E45-BC0A-D457292A5693}" destId="{0FAB56DE-B4E0-444B-85E3-5B776C079FF5}" srcOrd="0" destOrd="0" presId="urn:microsoft.com/office/officeart/2005/8/layout/hList1"/>
    <dgm:cxn modelId="{1386E8E2-5387-544B-8622-5D690DD7EF57}" type="presParOf" srcId="{0FAB56DE-B4E0-444B-85E3-5B776C079FF5}" destId="{9358C44E-B0E9-E746-8C00-FE18C6C872CC}" srcOrd="0" destOrd="0" presId="urn:microsoft.com/office/officeart/2005/8/layout/hList1"/>
    <dgm:cxn modelId="{55B6003F-1526-974E-A300-84710942A3C0}" type="presParOf" srcId="{0FAB56DE-B4E0-444B-85E3-5B776C079FF5}" destId="{E37BC6FB-1D56-4D40-9F0A-4118036D42B2}" srcOrd="1" destOrd="0" presId="urn:microsoft.com/office/officeart/2005/8/layout/hList1"/>
    <dgm:cxn modelId="{546101FA-EDA7-6743-9306-0F74AA1A2CF5}" type="presParOf" srcId="{B734779D-37E1-9E45-BC0A-D457292A5693}" destId="{17709650-7E1E-F94A-93DC-CA81D12F2746}" srcOrd="1" destOrd="0" presId="urn:microsoft.com/office/officeart/2005/8/layout/hList1"/>
    <dgm:cxn modelId="{DF5CA790-87B0-1342-B880-5EC4B2E27B27}" type="presParOf" srcId="{B734779D-37E1-9E45-BC0A-D457292A5693}" destId="{7C686D35-3AF4-2D46-9E31-7DD9B3DDC1A7}" srcOrd="2" destOrd="0" presId="urn:microsoft.com/office/officeart/2005/8/layout/hList1"/>
    <dgm:cxn modelId="{88117DDE-06F2-C24F-BDCA-2E1095567DBF}" type="presParOf" srcId="{7C686D35-3AF4-2D46-9E31-7DD9B3DDC1A7}" destId="{779089FB-49DC-F043-9C6D-F7AFA3BCE6F5}" srcOrd="0" destOrd="0" presId="urn:microsoft.com/office/officeart/2005/8/layout/hList1"/>
    <dgm:cxn modelId="{FD15CC5F-B133-8048-8A22-0E4FB90977D8}" type="presParOf" srcId="{7C686D35-3AF4-2D46-9E31-7DD9B3DDC1A7}" destId="{76E248EE-23A6-2645-A54B-6ED762F58364}"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32897E9-EBA4-D24F-89D3-E97CB7647FDE}" type="doc">
      <dgm:prSet loTypeId="urn:microsoft.com/office/officeart/2005/8/layout/hList1" loCatId="" qsTypeId="urn:microsoft.com/office/officeart/2005/8/quickstyle/simple1" qsCatId="simple" csTypeId="urn:microsoft.com/office/officeart/2005/8/colors/colorful5" csCatId="colorful" phldr="1"/>
      <dgm:spPr/>
      <dgm:t>
        <a:bodyPr/>
        <a:lstStyle/>
        <a:p>
          <a:endParaRPr lang="en-US"/>
        </a:p>
      </dgm:t>
    </dgm:pt>
    <dgm:pt modelId="{3CE77FD8-3D51-4E49-8A0F-68C4143C44DA}">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1</a:t>
          </a:r>
        </a:p>
      </dgm:t>
    </dgm:pt>
    <dgm:pt modelId="{4D1F0700-C913-8645-AB65-4B2A817C1C1D}" type="parTrans" cxnId="{2BB88D13-1015-CD43-AF57-6AE428E1A462}">
      <dgm:prSet/>
      <dgm:spPr/>
      <dgm:t>
        <a:bodyPr/>
        <a:lstStyle/>
        <a:p>
          <a:endParaRPr lang="en-US" b="0" i="0">
            <a:latin typeface="Avenir Light" panose="020B0402020203020204" pitchFamily="34" charset="77"/>
          </a:endParaRPr>
        </a:p>
      </dgm:t>
    </dgm:pt>
    <dgm:pt modelId="{B0409AC0-F2DF-AE42-A8F4-7E0D2BCF3F99}" type="sibTrans" cxnId="{2BB88D13-1015-CD43-AF57-6AE428E1A462}">
      <dgm:prSet/>
      <dgm:spPr/>
      <dgm:t>
        <a:bodyPr/>
        <a:lstStyle/>
        <a:p>
          <a:endParaRPr lang="en-US" b="0" i="0">
            <a:latin typeface="Avenir Light" panose="020B0402020203020204" pitchFamily="34" charset="77"/>
          </a:endParaRPr>
        </a:p>
      </dgm:t>
    </dgm:pt>
    <dgm:pt modelId="{24270AB3-E555-A845-BE56-62177BE0F277}">
      <dgm:prSet phldrT="[Text]"/>
      <dgm:spPr/>
      <dgm:t>
        <a:bodyPr/>
        <a:lstStyle/>
        <a:p>
          <a:r>
            <a:rPr lang="en-US" b="0" i="0" dirty="0">
              <a:latin typeface="Avenir Light" panose="020B0402020203020204" pitchFamily="34" charset="77"/>
            </a:rPr>
            <a:t>Relating data together to form records</a:t>
          </a:r>
        </a:p>
      </dgm:t>
    </dgm:pt>
    <dgm:pt modelId="{69EE8924-762F-144B-B798-C87A707C044A}" type="parTrans" cxnId="{6E20DCFC-FAFC-404D-83EC-537830673393}">
      <dgm:prSet/>
      <dgm:spPr/>
      <dgm:t>
        <a:bodyPr/>
        <a:lstStyle/>
        <a:p>
          <a:endParaRPr lang="en-US" b="0" i="0">
            <a:latin typeface="Avenir Light" panose="020B0402020203020204" pitchFamily="34" charset="77"/>
          </a:endParaRPr>
        </a:p>
      </dgm:t>
    </dgm:pt>
    <dgm:pt modelId="{4B44316D-E9C6-C742-88C8-93FE9833430D}" type="sibTrans" cxnId="{6E20DCFC-FAFC-404D-83EC-537830673393}">
      <dgm:prSet/>
      <dgm:spPr/>
      <dgm:t>
        <a:bodyPr/>
        <a:lstStyle/>
        <a:p>
          <a:endParaRPr lang="en-US" b="0" i="0">
            <a:latin typeface="Avenir Light" panose="020B0402020203020204" pitchFamily="34" charset="77"/>
          </a:endParaRPr>
        </a:p>
      </dgm:t>
    </dgm:pt>
    <dgm:pt modelId="{85481E73-AEE0-D841-82F7-D2527819E6CA}">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2</a:t>
          </a:r>
        </a:p>
      </dgm:t>
    </dgm:pt>
    <dgm:pt modelId="{5746D131-76EB-C745-8878-8DE500910295}" type="parTrans" cxnId="{4F4A6EA3-9B8C-E24B-818B-2A7E5095DDC2}">
      <dgm:prSet/>
      <dgm:spPr/>
      <dgm:t>
        <a:bodyPr/>
        <a:lstStyle/>
        <a:p>
          <a:endParaRPr lang="en-US" b="0" i="0">
            <a:latin typeface="Avenir Light" panose="020B0402020203020204" pitchFamily="34" charset="77"/>
          </a:endParaRPr>
        </a:p>
      </dgm:t>
    </dgm:pt>
    <dgm:pt modelId="{A57B81C5-DCD9-424B-9009-0308D5434998}" type="sibTrans" cxnId="{4F4A6EA3-9B8C-E24B-818B-2A7E5095DDC2}">
      <dgm:prSet/>
      <dgm:spPr/>
      <dgm:t>
        <a:bodyPr/>
        <a:lstStyle/>
        <a:p>
          <a:endParaRPr lang="en-US" b="0" i="0">
            <a:latin typeface="Avenir Light" panose="020B0402020203020204" pitchFamily="34" charset="77"/>
          </a:endParaRPr>
        </a:p>
      </dgm:t>
    </dgm:pt>
    <dgm:pt modelId="{79FAB18C-2589-2B41-8B32-53D58960CB4E}">
      <dgm:prSet phldrT="[Text]"/>
      <dgm:spPr/>
      <dgm:t>
        <a:bodyPr/>
        <a:lstStyle/>
        <a:p>
          <a:r>
            <a:rPr lang="en-US" b="0" i="0" dirty="0">
              <a:latin typeface="Avenir Light" panose="020B0402020203020204" pitchFamily="34" charset="77"/>
            </a:rPr>
            <a:t>Mathematical processing</a:t>
          </a:r>
        </a:p>
      </dgm:t>
    </dgm:pt>
    <dgm:pt modelId="{9055B845-2B9E-F54D-BE08-CDEB4ACC1AB7}" type="parTrans" cxnId="{B56E8462-6663-3243-A80A-7A5FA263E3A2}">
      <dgm:prSet/>
      <dgm:spPr/>
      <dgm:t>
        <a:bodyPr/>
        <a:lstStyle/>
        <a:p>
          <a:endParaRPr lang="en-US" b="0" i="0">
            <a:latin typeface="Avenir Light" panose="020B0402020203020204" pitchFamily="34" charset="77"/>
          </a:endParaRPr>
        </a:p>
      </dgm:t>
    </dgm:pt>
    <dgm:pt modelId="{688D57A6-55E7-5F40-BA76-504471C59358}" type="sibTrans" cxnId="{B56E8462-6663-3243-A80A-7A5FA263E3A2}">
      <dgm:prSet/>
      <dgm:spPr/>
      <dgm:t>
        <a:bodyPr/>
        <a:lstStyle/>
        <a:p>
          <a:endParaRPr lang="en-US" b="0" i="0">
            <a:latin typeface="Avenir Light" panose="020B0402020203020204" pitchFamily="34" charset="77"/>
          </a:endParaRPr>
        </a:p>
      </dgm:t>
    </dgm:pt>
    <dgm:pt modelId="{B27CCF35-DDEB-A940-8B4C-B7DC11C387A8}">
      <dgm:prSet phldrT="[Text]"/>
      <dgm:spPr/>
      <dgm:t>
        <a:bodyPr/>
        <a:lstStyle/>
        <a:p>
          <a:r>
            <a:rPr lang="en-US" b="0" i="0" dirty="0">
              <a:latin typeface="Avenir Light" panose="020B0402020203020204" pitchFamily="34" charset="77"/>
            </a:rPr>
            <a:t>Updating and deletion of data</a:t>
          </a:r>
        </a:p>
      </dgm:t>
    </dgm:pt>
    <dgm:pt modelId="{2EE1B941-FA1F-BC43-B038-02C670EA8CB1}" type="parTrans" cxnId="{1B175337-5780-6D48-844C-6CBBD4E9BA25}">
      <dgm:prSet/>
      <dgm:spPr/>
      <dgm:t>
        <a:bodyPr/>
        <a:lstStyle/>
        <a:p>
          <a:endParaRPr lang="en-US" b="0" i="0">
            <a:latin typeface="Avenir Light" panose="020B0402020203020204" pitchFamily="34" charset="77"/>
          </a:endParaRPr>
        </a:p>
      </dgm:t>
    </dgm:pt>
    <dgm:pt modelId="{9F88455E-9F7D-E348-8A7F-E66146711989}" type="sibTrans" cxnId="{1B175337-5780-6D48-844C-6CBBD4E9BA25}">
      <dgm:prSet/>
      <dgm:spPr/>
      <dgm:t>
        <a:bodyPr/>
        <a:lstStyle/>
        <a:p>
          <a:endParaRPr lang="en-US" b="0" i="0">
            <a:latin typeface="Avenir Light" panose="020B0402020203020204" pitchFamily="34" charset="77"/>
          </a:endParaRPr>
        </a:p>
      </dgm:t>
    </dgm:pt>
    <dgm:pt modelId="{F27FF210-ED10-BF45-9344-3D99C3248C92}">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3</a:t>
          </a:r>
        </a:p>
      </dgm:t>
    </dgm:pt>
    <dgm:pt modelId="{0E487696-8077-C04E-86AF-B50026A2AB9B}" type="parTrans" cxnId="{A0EE12AD-392B-4D40-9684-EB4A7831FE63}">
      <dgm:prSet/>
      <dgm:spPr/>
      <dgm:t>
        <a:bodyPr/>
        <a:lstStyle/>
        <a:p>
          <a:endParaRPr lang="en-US" b="0" i="0">
            <a:latin typeface="Avenir Light" panose="020B0402020203020204" pitchFamily="34" charset="77"/>
          </a:endParaRPr>
        </a:p>
      </dgm:t>
    </dgm:pt>
    <dgm:pt modelId="{5DC8A8C6-E4CC-1042-86D9-0079C690586A}" type="sibTrans" cxnId="{A0EE12AD-392B-4D40-9684-EB4A7831FE63}">
      <dgm:prSet/>
      <dgm:spPr/>
      <dgm:t>
        <a:bodyPr/>
        <a:lstStyle/>
        <a:p>
          <a:endParaRPr lang="en-US" b="0" i="0">
            <a:latin typeface="Avenir Light" panose="020B0402020203020204" pitchFamily="34" charset="77"/>
          </a:endParaRPr>
        </a:p>
      </dgm:t>
    </dgm:pt>
    <dgm:pt modelId="{56F1B03A-7413-7D42-8BC0-5506DAB8AA62}">
      <dgm:prSet phldrT="[Text]"/>
      <dgm:spPr/>
      <dgm:t>
        <a:bodyPr/>
        <a:lstStyle/>
        <a:p>
          <a:r>
            <a:rPr lang="en-US" b="0" i="0" dirty="0">
              <a:latin typeface="Avenir Light" panose="020B0402020203020204" pitchFamily="34" charset="77"/>
            </a:rPr>
            <a:t>Relating records to each other</a:t>
          </a:r>
        </a:p>
      </dgm:t>
    </dgm:pt>
    <dgm:pt modelId="{A7CFC5E5-3949-124E-B891-D2AE3EC756AB}" type="parTrans" cxnId="{3DE9DED1-1152-2D4C-942D-898053E1F52C}">
      <dgm:prSet/>
      <dgm:spPr/>
      <dgm:t>
        <a:bodyPr/>
        <a:lstStyle/>
        <a:p>
          <a:endParaRPr lang="en-US" b="0" i="0">
            <a:latin typeface="Avenir Light" panose="020B0402020203020204" pitchFamily="34" charset="77"/>
          </a:endParaRPr>
        </a:p>
      </dgm:t>
    </dgm:pt>
    <dgm:pt modelId="{0AE82600-4AFC-7848-93CF-29B8B45CD23D}" type="sibTrans" cxnId="{3DE9DED1-1152-2D4C-942D-898053E1F52C}">
      <dgm:prSet/>
      <dgm:spPr/>
      <dgm:t>
        <a:bodyPr/>
        <a:lstStyle/>
        <a:p>
          <a:endParaRPr lang="en-US" b="0" i="0">
            <a:latin typeface="Avenir Light" panose="020B0402020203020204" pitchFamily="34" charset="77"/>
          </a:endParaRPr>
        </a:p>
      </dgm:t>
    </dgm:pt>
    <dgm:pt modelId="{E1A0F1B4-09BE-3A41-A13C-9933B8D55F3E}">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4</a:t>
          </a:r>
        </a:p>
      </dgm:t>
    </dgm:pt>
    <dgm:pt modelId="{1E2574E2-FBAA-C446-BE0B-D0D0859477D9}" type="parTrans" cxnId="{11D537A5-62A1-0444-A7E9-4DCC66477F30}">
      <dgm:prSet/>
      <dgm:spPr/>
      <dgm:t>
        <a:bodyPr/>
        <a:lstStyle/>
        <a:p>
          <a:endParaRPr lang="en-US"/>
        </a:p>
      </dgm:t>
    </dgm:pt>
    <dgm:pt modelId="{F34CF26F-7A17-6547-AD3E-7548DE81FF0A}" type="sibTrans" cxnId="{11D537A5-62A1-0444-A7E9-4DCC66477F30}">
      <dgm:prSet/>
      <dgm:spPr/>
      <dgm:t>
        <a:bodyPr/>
        <a:lstStyle/>
        <a:p>
          <a:endParaRPr lang="en-US"/>
        </a:p>
      </dgm:t>
    </dgm:pt>
    <dgm:pt modelId="{D3C8B78C-07B6-A041-A1AF-D33FCD4E406E}">
      <dgm:prSet phldrT="[Text]"/>
      <dgm:spPr/>
      <dgm:t>
        <a:bodyPr/>
        <a:lstStyle/>
        <a:p>
          <a:r>
            <a:rPr lang="en-US" b="0" i="0" dirty="0">
              <a:latin typeface="Avenir Light" panose="020B0402020203020204" pitchFamily="34" charset="77"/>
            </a:rPr>
            <a:t>Generation of reports</a:t>
          </a:r>
        </a:p>
      </dgm:t>
    </dgm:pt>
    <dgm:pt modelId="{F7A4AC7B-4465-4041-BC6F-827CD739D660}" type="parTrans" cxnId="{19DBFD19-4E77-7F41-8340-7F9E8AB284B9}">
      <dgm:prSet/>
      <dgm:spPr/>
      <dgm:t>
        <a:bodyPr/>
        <a:lstStyle/>
        <a:p>
          <a:endParaRPr lang="en-US"/>
        </a:p>
      </dgm:t>
    </dgm:pt>
    <dgm:pt modelId="{65E2F1B5-3478-FE4A-8DFA-73CE3BAA9E15}" type="sibTrans" cxnId="{19DBFD19-4E77-7F41-8340-7F9E8AB284B9}">
      <dgm:prSet/>
      <dgm:spPr/>
      <dgm:t>
        <a:bodyPr/>
        <a:lstStyle/>
        <a:p>
          <a:endParaRPr lang="en-US"/>
        </a:p>
      </dgm:t>
    </dgm:pt>
    <dgm:pt modelId="{9E74D7F4-D7B6-3049-866F-8843FECC3211}">
      <dgm:prSet phldrT="[Text]"/>
      <dgm:spPr/>
      <dgm:t>
        <a:bodyPr/>
        <a:lstStyle/>
        <a:p>
          <a:r>
            <a:rPr lang="en-US" b="0" i="0" dirty="0">
              <a:latin typeface="Avenir Light" panose="020B0402020203020204" pitchFamily="34" charset="77"/>
            </a:rPr>
            <a:t>Generation of lists</a:t>
          </a:r>
        </a:p>
      </dgm:t>
    </dgm:pt>
    <dgm:pt modelId="{E851950F-3A92-3E4E-8C4C-8C516694127B}" type="parTrans" cxnId="{94B265D1-495B-B84F-9520-2B55E8D825A5}">
      <dgm:prSet/>
      <dgm:spPr/>
      <dgm:t>
        <a:bodyPr/>
        <a:lstStyle/>
        <a:p>
          <a:endParaRPr lang="en-US"/>
        </a:p>
      </dgm:t>
    </dgm:pt>
    <dgm:pt modelId="{4AE851ED-810E-D54D-B869-E4A3C6DDACD8}" type="sibTrans" cxnId="{94B265D1-495B-B84F-9520-2B55E8D825A5}">
      <dgm:prSet/>
      <dgm:spPr/>
      <dgm:t>
        <a:bodyPr/>
        <a:lstStyle/>
        <a:p>
          <a:endParaRPr lang="en-US"/>
        </a:p>
      </dgm:t>
    </dgm:pt>
    <dgm:pt modelId="{4CA4CB9D-C759-6148-87F0-A8921603A3D7}">
      <dgm:prSet phldrT="[Text]"/>
      <dgm:spPr/>
      <dgm:t>
        <a:bodyPr/>
        <a:lstStyle/>
        <a:p>
          <a:r>
            <a:rPr lang="en-US" b="0" i="0" dirty="0">
              <a:latin typeface="Avenir Light" panose="020B0402020203020204" pitchFamily="34" charset="77"/>
            </a:rPr>
            <a:t>Includes grouping, filtering, and sorting</a:t>
          </a:r>
        </a:p>
      </dgm:t>
    </dgm:pt>
    <dgm:pt modelId="{A003A7E7-2EDD-3C4D-AAAE-8284CE593C0D}" type="parTrans" cxnId="{96353BC4-E8BE-E647-8392-F0F450174C8B}">
      <dgm:prSet/>
      <dgm:spPr/>
      <dgm:t>
        <a:bodyPr/>
        <a:lstStyle/>
        <a:p>
          <a:endParaRPr lang="en-US"/>
        </a:p>
      </dgm:t>
    </dgm:pt>
    <dgm:pt modelId="{68E332A8-D0DA-8744-8029-DE6FAAAEA8C5}" type="sibTrans" cxnId="{96353BC4-E8BE-E647-8392-F0F450174C8B}">
      <dgm:prSet/>
      <dgm:spPr/>
      <dgm:t>
        <a:bodyPr/>
        <a:lstStyle/>
        <a:p>
          <a:endParaRPr lang="en-US"/>
        </a:p>
      </dgm:t>
    </dgm:pt>
    <dgm:pt modelId="{4ABC3DC9-52D6-964F-A1B8-D0E8D83020A8}" type="pres">
      <dgm:prSet presAssocID="{A32897E9-EBA4-D24F-89D3-E97CB7647FDE}" presName="Name0" presStyleCnt="0">
        <dgm:presLayoutVars>
          <dgm:dir/>
          <dgm:animLvl val="lvl"/>
          <dgm:resizeHandles val="exact"/>
        </dgm:presLayoutVars>
      </dgm:prSet>
      <dgm:spPr/>
    </dgm:pt>
    <dgm:pt modelId="{6D4E739F-8B0F-934C-BDF2-030AB7D9564E}" type="pres">
      <dgm:prSet presAssocID="{3CE77FD8-3D51-4E49-8A0F-68C4143C44DA}" presName="composite" presStyleCnt="0"/>
      <dgm:spPr/>
    </dgm:pt>
    <dgm:pt modelId="{E7BE9FBA-F07E-4A44-87D4-27082FE53039}" type="pres">
      <dgm:prSet presAssocID="{3CE77FD8-3D51-4E49-8A0F-68C4143C44DA}" presName="parTx" presStyleLbl="alignNode1" presStyleIdx="0" presStyleCnt="4">
        <dgm:presLayoutVars>
          <dgm:chMax val="0"/>
          <dgm:chPref val="0"/>
          <dgm:bulletEnabled val="1"/>
        </dgm:presLayoutVars>
      </dgm:prSet>
      <dgm:spPr/>
    </dgm:pt>
    <dgm:pt modelId="{2FC7B47A-5DD3-9D45-B0D7-763E4D67D605}" type="pres">
      <dgm:prSet presAssocID="{3CE77FD8-3D51-4E49-8A0F-68C4143C44DA}" presName="desTx" presStyleLbl="alignAccFollowNode1" presStyleIdx="0" presStyleCnt="4">
        <dgm:presLayoutVars>
          <dgm:bulletEnabled val="1"/>
        </dgm:presLayoutVars>
      </dgm:prSet>
      <dgm:spPr/>
    </dgm:pt>
    <dgm:pt modelId="{9FBB6463-CBEC-8B40-A42D-8A9EBABC3F2B}" type="pres">
      <dgm:prSet presAssocID="{B0409AC0-F2DF-AE42-A8F4-7E0D2BCF3F99}" presName="space" presStyleCnt="0"/>
      <dgm:spPr/>
    </dgm:pt>
    <dgm:pt modelId="{B1D7E905-0B2B-EA4C-BD03-D71A43181A3F}" type="pres">
      <dgm:prSet presAssocID="{85481E73-AEE0-D841-82F7-D2527819E6CA}" presName="composite" presStyleCnt="0"/>
      <dgm:spPr/>
    </dgm:pt>
    <dgm:pt modelId="{F6BDAFEE-B9C6-F146-B4BC-183A35D2774C}" type="pres">
      <dgm:prSet presAssocID="{85481E73-AEE0-D841-82F7-D2527819E6CA}" presName="parTx" presStyleLbl="alignNode1" presStyleIdx="1" presStyleCnt="4">
        <dgm:presLayoutVars>
          <dgm:chMax val="0"/>
          <dgm:chPref val="0"/>
          <dgm:bulletEnabled val="1"/>
        </dgm:presLayoutVars>
      </dgm:prSet>
      <dgm:spPr/>
    </dgm:pt>
    <dgm:pt modelId="{C51F531F-B881-8A42-BDBC-6D1F2214ABF3}" type="pres">
      <dgm:prSet presAssocID="{85481E73-AEE0-D841-82F7-D2527819E6CA}" presName="desTx" presStyleLbl="alignAccFollowNode1" presStyleIdx="1" presStyleCnt="4">
        <dgm:presLayoutVars>
          <dgm:bulletEnabled val="1"/>
        </dgm:presLayoutVars>
      </dgm:prSet>
      <dgm:spPr/>
    </dgm:pt>
    <dgm:pt modelId="{17F39C3F-44A7-C644-ABFE-56B70F1A3181}" type="pres">
      <dgm:prSet presAssocID="{A57B81C5-DCD9-424B-9009-0308D5434998}" presName="space" presStyleCnt="0"/>
      <dgm:spPr/>
    </dgm:pt>
    <dgm:pt modelId="{6AD08415-F4BD-064A-9228-3530189D1A65}" type="pres">
      <dgm:prSet presAssocID="{F27FF210-ED10-BF45-9344-3D99C3248C92}" presName="composite" presStyleCnt="0"/>
      <dgm:spPr/>
    </dgm:pt>
    <dgm:pt modelId="{F4FF622C-8D5C-884C-8B1F-10DF20B40181}" type="pres">
      <dgm:prSet presAssocID="{F27FF210-ED10-BF45-9344-3D99C3248C92}" presName="parTx" presStyleLbl="alignNode1" presStyleIdx="2" presStyleCnt="4">
        <dgm:presLayoutVars>
          <dgm:chMax val="0"/>
          <dgm:chPref val="0"/>
          <dgm:bulletEnabled val="1"/>
        </dgm:presLayoutVars>
      </dgm:prSet>
      <dgm:spPr/>
    </dgm:pt>
    <dgm:pt modelId="{03846702-6C64-0347-929B-1E1C6CCC2E76}" type="pres">
      <dgm:prSet presAssocID="{F27FF210-ED10-BF45-9344-3D99C3248C92}" presName="desTx" presStyleLbl="alignAccFollowNode1" presStyleIdx="2" presStyleCnt="4">
        <dgm:presLayoutVars>
          <dgm:bulletEnabled val="1"/>
        </dgm:presLayoutVars>
      </dgm:prSet>
      <dgm:spPr/>
    </dgm:pt>
    <dgm:pt modelId="{EBBADC7A-E866-6C41-A46C-2B37568A647A}" type="pres">
      <dgm:prSet presAssocID="{5DC8A8C6-E4CC-1042-86D9-0079C690586A}" presName="space" presStyleCnt="0"/>
      <dgm:spPr/>
    </dgm:pt>
    <dgm:pt modelId="{69DEF14F-B246-0443-9C76-2583423CCBCF}" type="pres">
      <dgm:prSet presAssocID="{E1A0F1B4-09BE-3A41-A13C-9933B8D55F3E}" presName="composite" presStyleCnt="0"/>
      <dgm:spPr/>
    </dgm:pt>
    <dgm:pt modelId="{BEEA3CB9-30CB-7341-BDA2-F737A30B34BC}" type="pres">
      <dgm:prSet presAssocID="{E1A0F1B4-09BE-3A41-A13C-9933B8D55F3E}" presName="parTx" presStyleLbl="alignNode1" presStyleIdx="3" presStyleCnt="4">
        <dgm:presLayoutVars>
          <dgm:chMax val="0"/>
          <dgm:chPref val="0"/>
          <dgm:bulletEnabled val="1"/>
        </dgm:presLayoutVars>
      </dgm:prSet>
      <dgm:spPr/>
    </dgm:pt>
    <dgm:pt modelId="{BE853FBF-22CD-4344-B3E4-8DCF4ACC8D7C}" type="pres">
      <dgm:prSet presAssocID="{E1A0F1B4-09BE-3A41-A13C-9933B8D55F3E}" presName="desTx" presStyleLbl="alignAccFollowNode1" presStyleIdx="3" presStyleCnt="4">
        <dgm:presLayoutVars>
          <dgm:bulletEnabled val="1"/>
        </dgm:presLayoutVars>
      </dgm:prSet>
      <dgm:spPr/>
    </dgm:pt>
  </dgm:ptLst>
  <dgm:cxnLst>
    <dgm:cxn modelId="{FBCFEC08-15EF-7A4B-A789-8C6C1DC24F60}" type="presOf" srcId="{24270AB3-E555-A845-BE56-62177BE0F277}" destId="{2FC7B47A-5DD3-9D45-B0D7-763E4D67D605}" srcOrd="0" destOrd="0" presId="urn:microsoft.com/office/officeart/2005/8/layout/hList1"/>
    <dgm:cxn modelId="{2BB88D13-1015-CD43-AF57-6AE428E1A462}" srcId="{A32897E9-EBA4-D24F-89D3-E97CB7647FDE}" destId="{3CE77FD8-3D51-4E49-8A0F-68C4143C44DA}" srcOrd="0" destOrd="0" parTransId="{4D1F0700-C913-8645-AB65-4B2A817C1C1D}" sibTransId="{B0409AC0-F2DF-AE42-A8F4-7E0D2BCF3F99}"/>
    <dgm:cxn modelId="{19DBFD19-4E77-7F41-8340-7F9E8AB284B9}" srcId="{E1A0F1B4-09BE-3A41-A13C-9933B8D55F3E}" destId="{D3C8B78C-07B6-A041-A1AF-D33FCD4E406E}" srcOrd="1" destOrd="0" parTransId="{F7A4AC7B-4465-4041-BC6F-827CD739D660}" sibTransId="{65E2F1B5-3478-FE4A-8DFA-73CE3BAA9E15}"/>
    <dgm:cxn modelId="{F8F03828-2421-1140-B0DE-DA0074FB1281}" type="presOf" srcId="{3CE77FD8-3D51-4E49-8A0F-68C4143C44DA}" destId="{E7BE9FBA-F07E-4A44-87D4-27082FE53039}" srcOrd="0" destOrd="0" presId="urn:microsoft.com/office/officeart/2005/8/layout/hList1"/>
    <dgm:cxn modelId="{1B175337-5780-6D48-844C-6CBBD4E9BA25}" srcId="{85481E73-AEE0-D841-82F7-D2527819E6CA}" destId="{B27CCF35-DDEB-A940-8B4C-B7DC11C387A8}" srcOrd="1" destOrd="0" parTransId="{2EE1B941-FA1F-BC43-B038-02C670EA8CB1}" sibTransId="{9F88455E-9F7D-E348-8A7F-E66146711989}"/>
    <dgm:cxn modelId="{B56E8462-6663-3243-A80A-7A5FA263E3A2}" srcId="{85481E73-AEE0-D841-82F7-D2527819E6CA}" destId="{79FAB18C-2589-2B41-8B32-53D58960CB4E}" srcOrd="0" destOrd="0" parTransId="{9055B845-2B9E-F54D-BE08-CDEB4ACC1AB7}" sibTransId="{688D57A6-55E7-5F40-BA76-504471C59358}"/>
    <dgm:cxn modelId="{9DF71C66-4475-5746-97B5-F8A40E8ABD01}" type="presOf" srcId="{E1A0F1B4-09BE-3A41-A13C-9933B8D55F3E}" destId="{BEEA3CB9-30CB-7341-BDA2-F737A30B34BC}" srcOrd="0" destOrd="0" presId="urn:microsoft.com/office/officeart/2005/8/layout/hList1"/>
    <dgm:cxn modelId="{6AA9136A-72D2-9940-9F7A-4498965AB670}" type="presOf" srcId="{4CA4CB9D-C759-6148-87F0-A8921603A3D7}" destId="{BE853FBF-22CD-4344-B3E4-8DCF4ACC8D7C}" srcOrd="0" destOrd="2" presId="urn:microsoft.com/office/officeart/2005/8/layout/hList1"/>
    <dgm:cxn modelId="{AC3F5872-9845-0D4B-96F7-517408AD34DE}" type="presOf" srcId="{B27CCF35-DDEB-A940-8B4C-B7DC11C387A8}" destId="{C51F531F-B881-8A42-BDBC-6D1F2214ABF3}" srcOrd="0" destOrd="1" presId="urn:microsoft.com/office/officeart/2005/8/layout/hList1"/>
    <dgm:cxn modelId="{7272DF7B-E8F2-AF4B-804D-3CC000FFF8D3}" type="presOf" srcId="{A32897E9-EBA4-D24F-89D3-E97CB7647FDE}" destId="{4ABC3DC9-52D6-964F-A1B8-D0E8D83020A8}" srcOrd="0" destOrd="0" presId="urn:microsoft.com/office/officeart/2005/8/layout/hList1"/>
    <dgm:cxn modelId="{15F7DD92-3836-164F-8F41-6945A72C5458}" type="presOf" srcId="{85481E73-AEE0-D841-82F7-D2527819E6CA}" destId="{F6BDAFEE-B9C6-F146-B4BC-183A35D2774C}" srcOrd="0" destOrd="0" presId="urn:microsoft.com/office/officeart/2005/8/layout/hList1"/>
    <dgm:cxn modelId="{3F2F3494-36A2-824E-95C4-3468B6E84788}" type="presOf" srcId="{56F1B03A-7413-7D42-8BC0-5506DAB8AA62}" destId="{03846702-6C64-0347-929B-1E1C6CCC2E76}" srcOrd="0" destOrd="0" presId="urn:microsoft.com/office/officeart/2005/8/layout/hList1"/>
    <dgm:cxn modelId="{BA3CED98-9BA7-4E4E-AA9F-67AD5809FF9C}" type="presOf" srcId="{F27FF210-ED10-BF45-9344-3D99C3248C92}" destId="{F4FF622C-8D5C-884C-8B1F-10DF20B40181}" srcOrd="0" destOrd="0" presId="urn:microsoft.com/office/officeart/2005/8/layout/hList1"/>
    <dgm:cxn modelId="{D5FD649D-46AE-7C4A-9228-59CC165ADD7F}" type="presOf" srcId="{79FAB18C-2589-2B41-8B32-53D58960CB4E}" destId="{C51F531F-B881-8A42-BDBC-6D1F2214ABF3}" srcOrd="0" destOrd="0" presId="urn:microsoft.com/office/officeart/2005/8/layout/hList1"/>
    <dgm:cxn modelId="{4F4A6EA3-9B8C-E24B-818B-2A7E5095DDC2}" srcId="{A32897E9-EBA4-D24F-89D3-E97CB7647FDE}" destId="{85481E73-AEE0-D841-82F7-D2527819E6CA}" srcOrd="1" destOrd="0" parTransId="{5746D131-76EB-C745-8878-8DE500910295}" sibTransId="{A57B81C5-DCD9-424B-9009-0308D5434998}"/>
    <dgm:cxn modelId="{11D537A5-62A1-0444-A7E9-4DCC66477F30}" srcId="{A32897E9-EBA4-D24F-89D3-E97CB7647FDE}" destId="{E1A0F1B4-09BE-3A41-A13C-9933B8D55F3E}" srcOrd="3" destOrd="0" parTransId="{1E2574E2-FBAA-C446-BE0B-D0D0859477D9}" sibTransId="{F34CF26F-7A17-6547-AD3E-7548DE81FF0A}"/>
    <dgm:cxn modelId="{A0EE12AD-392B-4D40-9684-EB4A7831FE63}" srcId="{A32897E9-EBA4-D24F-89D3-E97CB7647FDE}" destId="{F27FF210-ED10-BF45-9344-3D99C3248C92}" srcOrd="2" destOrd="0" parTransId="{0E487696-8077-C04E-86AF-B50026A2AB9B}" sibTransId="{5DC8A8C6-E4CC-1042-86D9-0079C690586A}"/>
    <dgm:cxn modelId="{F05765AF-F704-B94F-9CD0-D21BAC102674}" type="presOf" srcId="{D3C8B78C-07B6-A041-A1AF-D33FCD4E406E}" destId="{BE853FBF-22CD-4344-B3E4-8DCF4ACC8D7C}" srcOrd="0" destOrd="1" presId="urn:microsoft.com/office/officeart/2005/8/layout/hList1"/>
    <dgm:cxn modelId="{96353BC4-E8BE-E647-8392-F0F450174C8B}" srcId="{E1A0F1B4-09BE-3A41-A13C-9933B8D55F3E}" destId="{4CA4CB9D-C759-6148-87F0-A8921603A3D7}" srcOrd="2" destOrd="0" parTransId="{A003A7E7-2EDD-3C4D-AAAE-8284CE593C0D}" sibTransId="{68E332A8-D0DA-8744-8029-DE6FAAAEA8C5}"/>
    <dgm:cxn modelId="{94B265D1-495B-B84F-9520-2B55E8D825A5}" srcId="{E1A0F1B4-09BE-3A41-A13C-9933B8D55F3E}" destId="{9E74D7F4-D7B6-3049-866F-8843FECC3211}" srcOrd="0" destOrd="0" parTransId="{E851950F-3A92-3E4E-8C4C-8C516694127B}" sibTransId="{4AE851ED-810E-D54D-B869-E4A3C6DDACD8}"/>
    <dgm:cxn modelId="{3DE9DED1-1152-2D4C-942D-898053E1F52C}" srcId="{F27FF210-ED10-BF45-9344-3D99C3248C92}" destId="{56F1B03A-7413-7D42-8BC0-5506DAB8AA62}" srcOrd="0" destOrd="0" parTransId="{A7CFC5E5-3949-124E-B891-D2AE3EC756AB}" sibTransId="{0AE82600-4AFC-7848-93CF-29B8B45CD23D}"/>
    <dgm:cxn modelId="{A109B0F0-7593-3343-9246-ACF75D35A9AD}" type="presOf" srcId="{9E74D7F4-D7B6-3049-866F-8843FECC3211}" destId="{BE853FBF-22CD-4344-B3E4-8DCF4ACC8D7C}" srcOrd="0" destOrd="0" presId="urn:microsoft.com/office/officeart/2005/8/layout/hList1"/>
    <dgm:cxn modelId="{6E20DCFC-FAFC-404D-83EC-537830673393}" srcId="{3CE77FD8-3D51-4E49-8A0F-68C4143C44DA}" destId="{24270AB3-E555-A845-BE56-62177BE0F277}" srcOrd="0" destOrd="0" parTransId="{69EE8924-762F-144B-B798-C87A707C044A}" sibTransId="{4B44316D-E9C6-C742-88C8-93FE9833430D}"/>
    <dgm:cxn modelId="{1B4EC3B4-63BF-D742-A722-78740055B0F7}" type="presParOf" srcId="{4ABC3DC9-52D6-964F-A1B8-D0E8D83020A8}" destId="{6D4E739F-8B0F-934C-BDF2-030AB7D9564E}" srcOrd="0" destOrd="0" presId="urn:microsoft.com/office/officeart/2005/8/layout/hList1"/>
    <dgm:cxn modelId="{5CD71C9E-1A5E-B544-9349-B7ACFC8EB6A0}" type="presParOf" srcId="{6D4E739F-8B0F-934C-BDF2-030AB7D9564E}" destId="{E7BE9FBA-F07E-4A44-87D4-27082FE53039}" srcOrd="0" destOrd="0" presId="urn:microsoft.com/office/officeart/2005/8/layout/hList1"/>
    <dgm:cxn modelId="{1AFB969D-A580-8647-9348-52F6F8198897}" type="presParOf" srcId="{6D4E739F-8B0F-934C-BDF2-030AB7D9564E}" destId="{2FC7B47A-5DD3-9D45-B0D7-763E4D67D605}" srcOrd="1" destOrd="0" presId="urn:microsoft.com/office/officeart/2005/8/layout/hList1"/>
    <dgm:cxn modelId="{523F9411-B525-E149-8415-948574EFB4C9}" type="presParOf" srcId="{4ABC3DC9-52D6-964F-A1B8-D0E8D83020A8}" destId="{9FBB6463-CBEC-8B40-A42D-8A9EBABC3F2B}" srcOrd="1" destOrd="0" presId="urn:microsoft.com/office/officeart/2005/8/layout/hList1"/>
    <dgm:cxn modelId="{73873278-8021-4447-A5BD-E274BBD547A9}" type="presParOf" srcId="{4ABC3DC9-52D6-964F-A1B8-D0E8D83020A8}" destId="{B1D7E905-0B2B-EA4C-BD03-D71A43181A3F}" srcOrd="2" destOrd="0" presId="urn:microsoft.com/office/officeart/2005/8/layout/hList1"/>
    <dgm:cxn modelId="{8ECECC2C-69FB-5E4D-970E-D2ABE0E5BB43}" type="presParOf" srcId="{B1D7E905-0B2B-EA4C-BD03-D71A43181A3F}" destId="{F6BDAFEE-B9C6-F146-B4BC-183A35D2774C}" srcOrd="0" destOrd="0" presId="urn:microsoft.com/office/officeart/2005/8/layout/hList1"/>
    <dgm:cxn modelId="{D8AF4A8D-BEEA-3443-B70A-7E91465A2924}" type="presParOf" srcId="{B1D7E905-0B2B-EA4C-BD03-D71A43181A3F}" destId="{C51F531F-B881-8A42-BDBC-6D1F2214ABF3}" srcOrd="1" destOrd="0" presId="urn:microsoft.com/office/officeart/2005/8/layout/hList1"/>
    <dgm:cxn modelId="{44005B99-48D4-4B40-8AA1-40978F961870}" type="presParOf" srcId="{4ABC3DC9-52D6-964F-A1B8-D0E8D83020A8}" destId="{17F39C3F-44A7-C644-ABFE-56B70F1A3181}" srcOrd="3" destOrd="0" presId="urn:microsoft.com/office/officeart/2005/8/layout/hList1"/>
    <dgm:cxn modelId="{7E88F625-4FF3-3040-9F05-C299E46E994A}" type="presParOf" srcId="{4ABC3DC9-52D6-964F-A1B8-D0E8D83020A8}" destId="{6AD08415-F4BD-064A-9228-3530189D1A65}" srcOrd="4" destOrd="0" presId="urn:microsoft.com/office/officeart/2005/8/layout/hList1"/>
    <dgm:cxn modelId="{59732269-74C0-7D40-BE47-0D6661281430}" type="presParOf" srcId="{6AD08415-F4BD-064A-9228-3530189D1A65}" destId="{F4FF622C-8D5C-884C-8B1F-10DF20B40181}" srcOrd="0" destOrd="0" presId="urn:microsoft.com/office/officeart/2005/8/layout/hList1"/>
    <dgm:cxn modelId="{4928208A-DBBD-2947-A16F-0A8483DBDC57}" type="presParOf" srcId="{6AD08415-F4BD-064A-9228-3530189D1A65}" destId="{03846702-6C64-0347-929B-1E1C6CCC2E76}" srcOrd="1" destOrd="0" presId="urn:microsoft.com/office/officeart/2005/8/layout/hList1"/>
    <dgm:cxn modelId="{AC34524D-8E10-6548-B27F-6C3A040C9D89}" type="presParOf" srcId="{4ABC3DC9-52D6-964F-A1B8-D0E8D83020A8}" destId="{EBBADC7A-E866-6C41-A46C-2B37568A647A}" srcOrd="5" destOrd="0" presId="urn:microsoft.com/office/officeart/2005/8/layout/hList1"/>
    <dgm:cxn modelId="{E123B707-FB5A-7941-9816-98809C1172C4}" type="presParOf" srcId="{4ABC3DC9-52D6-964F-A1B8-D0E8D83020A8}" destId="{69DEF14F-B246-0443-9C76-2583423CCBCF}" srcOrd="6" destOrd="0" presId="urn:microsoft.com/office/officeart/2005/8/layout/hList1"/>
    <dgm:cxn modelId="{EA53EC86-DECB-2846-B827-473D88318233}" type="presParOf" srcId="{69DEF14F-B246-0443-9C76-2583423CCBCF}" destId="{BEEA3CB9-30CB-7341-BDA2-F737A30B34BC}" srcOrd="0" destOrd="0" presId="urn:microsoft.com/office/officeart/2005/8/layout/hList1"/>
    <dgm:cxn modelId="{DAA0000E-8445-0941-8101-B255B3789164}" type="presParOf" srcId="{69DEF14F-B246-0443-9C76-2583423CCBCF}" destId="{BE853FBF-22CD-4344-B3E4-8DCF4ACC8D7C}"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BAC48E-2358-1A41-9AC8-79096B5324B1}"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37F08317-8C6C-2F49-8340-54AF5606ED30}">
      <dgm:prSet phldrT="[Text]" custT="1"/>
      <dgm:spPr/>
      <dgm:t>
        <a:bodyPr/>
        <a:lstStyle/>
        <a:p>
          <a:r>
            <a:rPr lang="en-US" sz="2000" b="1" i="0" dirty="0">
              <a:effectLst>
                <a:outerShdw blurRad="50800" dist="38100" dir="2700000" algn="tl" rotWithShape="0">
                  <a:prstClr val="black">
                    <a:alpha val="40000"/>
                  </a:prstClr>
                </a:outerShdw>
              </a:effectLst>
              <a:latin typeface="Avenir Black" panose="02000503020000020003" pitchFamily="2" charset="0"/>
            </a:rPr>
            <a:t>Data</a:t>
          </a:r>
        </a:p>
      </dgm:t>
    </dgm:pt>
    <dgm:pt modelId="{5F88A426-209A-D34A-834C-1DF4D6B4FA3A}" type="parTrans" cxnId="{72D69E5A-5723-F945-9233-501C3CF016E4}">
      <dgm:prSet/>
      <dgm:spPr/>
      <dgm:t>
        <a:bodyPr/>
        <a:lstStyle/>
        <a:p>
          <a:endParaRPr lang="en-US" sz="1100" b="0" i="0">
            <a:latin typeface="Avenir Light" panose="020B0402020203020204" pitchFamily="34" charset="77"/>
          </a:endParaRPr>
        </a:p>
      </dgm:t>
    </dgm:pt>
    <dgm:pt modelId="{4FA16D16-7BFE-D74C-A745-C31D91E2BB2A}" type="sibTrans" cxnId="{72D69E5A-5723-F945-9233-501C3CF016E4}">
      <dgm:prSet/>
      <dgm:spPr/>
      <dgm:t>
        <a:bodyPr/>
        <a:lstStyle/>
        <a:p>
          <a:endParaRPr lang="en-US" sz="1100" b="0" i="0">
            <a:latin typeface="Avenir Light" panose="020B0402020203020204" pitchFamily="34" charset="77"/>
          </a:endParaRPr>
        </a:p>
      </dgm:t>
    </dgm:pt>
    <dgm:pt modelId="{B9B39B69-EADC-694E-904A-3A8AE699DA40}">
      <dgm:prSet phldrT="[Text]" custT="1"/>
      <dgm:spPr/>
      <dgm:t>
        <a:bodyPr/>
        <a:lstStyle/>
        <a:p>
          <a:r>
            <a:rPr lang="en-US" sz="2000" b="0" i="0" dirty="0">
              <a:latin typeface="Avenir Light" panose="020B0402020203020204" pitchFamily="34" charset="77"/>
            </a:rPr>
            <a:t>No Context</a:t>
          </a:r>
        </a:p>
      </dgm:t>
    </dgm:pt>
    <dgm:pt modelId="{94CE849E-EFF1-834E-A63F-A882C820714E}" type="parTrans" cxnId="{4B034813-C263-934E-A19E-E41AAED8B672}">
      <dgm:prSet/>
      <dgm:spPr/>
      <dgm:t>
        <a:bodyPr/>
        <a:lstStyle/>
        <a:p>
          <a:endParaRPr lang="en-US" sz="1100" b="0" i="0">
            <a:latin typeface="Avenir Light" panose="020B0402020203020204" pitchFamily="34" charset="77"/>
          </a:endParaRPr>
        </a:p>
      </dgm:t>
    </dgm:pt>
    <dgm:pt modelId="{DFDA2776-9F05-154A-8EC4-333FF0B08E70}" type="sibTrans" cxnId="{4B034813-C263-934E-A19E-E41AAED8B672}">
      <dgm:prSet/>
      <dgm:spPr/>
      <dgm:t>
        <a:bodyPr/>
        <a:lstStyle/>
        <a:p>
          <a:endParaRPr lang="en-US" sz="1100" b="0" i="0">
            <a:latin typeface="Avenir Light" panose="020B0402020203020204" pitchFamily="34" charset="77"/>
          </a:endParaRPr>
        </a:p>
      </dgm:t>
    </dgm:pt>
    <dgm:pt modelId="{D5362AE1-81BE-EF49-B64E-DA1C50C49C50}">
      <dgm:prSet phldrT="[Text]" custT="1"/>
      <dgm:spPr/>
      <dgm:t>
        <a:bodyPr/>
        <a:lstStyle/>
        <a:p>
          <a:r>
            <a:rPr lang="en-US" sz="2000" b="0" i="0" dirty="0">
              <a:latin typeface="Avenir Light" panose="020B0402020203020204" pitchFamily="34" charset="77"/>
            </a:rPr>
            <a:t>Raw Facts</a:t>
          </a:r>
        </a:p>
      </dgm:t>
    </dgm:pt>
    <dgm:pt modelId="{7D113473-1543-9643-B620-7813E5F8424A}" type="parTrans" cxnId="{C975CF74-3789-9749-A05F-B00CF6BC4396}">
      <dgm:prSet/>
      <dgm:spPr/>
      <dgm:t>
        <a:bodyPr/>
        <a:lstStyle/>
        <a:p>
          <a:endParaRPr lang="en-US" sz="1100" b="0" i="0">
            <a:latin typeface="Avenir Light" panose="020B0402020203020204" pitchFamily="34" charset="77"/>
          </a:endParaRPr>
        </a:p>
      </dgm:t>
    </dgm:pt>
    <dgm:pt modelId="{E9836E6C-D41D-8E42-9FB5-F1183432BD03}" type="sibTrans" cxnId="{C975CF74-3789-9749-A05F-B00CF6BC4396}">
      <dgm:prSet/>
      <dgm:spPr/>
      <dgm:t>
        <a:bodyPr/>
        <a:lstStyle/>
        <a:p>
          <a:endParaRPr lang="en-US" sz="1100" b="0" i="0">
            <a:latin typeface="Avenir Light" panose="020B0402020203020204" pitchFamily="34" charset="77"/>
          </a:endParaRPr>
        </a:p>
      </dgm:t>
    </dgm:pt>
    <dgm:pt modelId="{F2157DF4-E931-B340-AFF5-987750185278}">
      <dgm:prSet phldrT="[Text]" custT="1"/>
      <dgm:spPr/>
      <dgm:t>
        <a:bodyPr/>
        <a:lstStyle/>
        <a:p>
          <a:r>
            <a:rPr lang="en-US" sz="2000" b="1" i="0" dirty="0">
              <a:effectLst>
                <a:outerShdw blurRad="50800" dist="38100" dir="2700000" algn="tl" rotWithShape="0">
                  <a:prstClr val="black">
                    <a:alpha val="40000"/>
                  </a:prstClr>
                </a:outerShdw>
              </a:effectLst>
              <a:latin typeface="Avenir Black" panose="02000503020000020003" pitchFamily="2" charset="0"/>
            </a:rPr>
            <a:t>Information</a:t>
          </a:r>
        </a:p>
      </dgm:t>
    </dgm:pt>
    <dgm:pt modelId="{B408017A-360C-5349-8039-CD50160FEDDA}" type="parTrans" cxnId="{F8545E6B-C8F0-1846-86FF-143E692266B0}">
      <dgm:prSet/>
      <dgm:spPr/>
      <dgm:t>
        <a:bodyPr/>
        <a:lstStyle/>
        <a:p>
          <a:endParaRPr lang="en-US" sz="1100" b="0" i="0">
            <a:latin typeface="Avenir Light" panose="020B0402020203020204" pitchFamily="34" charset="77"/>
          </a:endParaRPr>
        </a:p>
      </dgm:t>
    </dgm:pt>
    <dgm:pt modelId="{6B50299F-984B-6C40-9BA1-80FB704BEC0F}" type="sibTrans" cxnId="{F8545E6B-C8F0-1846-86FF-143E692266B0}">
      <dgm:prSet/>
      <dgm:spPr/>
      <dgm:t>
        <a:bodyPr/>
        <a:lstStyle/>
        <a:p>
          <a:endParaRPr lang="en-US" sz="1100" b="0" i="0">
            <a:latin typeface="Avenir Light" panose="020B0402020203020204" pitchFamily="34" charset="77"/>
          </a:endParaRPr>
        </a:p>
      </dgm:t>
    </dgm:pt>
    <dgm:pt modelId="{26F85277-CF01-8744-BACB-6BAEEDEA2F67}">
      <dgm:prSet phldrT="[Text]" custT="1"/>
      <dgm:spPr/>
      <dgm:t>
        <a:bodyPr/>
        <a:lstStyle/>
        <a:p>
          <a:r>
            <a:rPr lang="en-US" sz="2000" b="0" i="0" dirty="0">
              <a:latin typeface="Avenir Light" panose="020B0402020203020204" pitchFamily="34" charset="77"/>
            </a:rPr>
            <a:t>Data with Context</a:t>
          </a:r>
        </a:p>
      </dgm:t>
    </dgm:pt>
    <dgm:pt modelId="{0AD4D5D8-D12D-A849-8AE0-22328F2406D6}" type="parTrans" cxnId="{84EFE458-816A-764B-9B6B-8BDF253AC008}">
      <dgm:prSet/>
      <dgm:spPr/>
      <dgm:t>
        <a:bodyPr/>
        <a:lstStyle/>
        <a:p>
          <a:endParaRPr lang="en-US" sz="1100" b="0" i="0">
            <a:latin typeface="Avenir Light" panose="020B0402020203020204" pitchFamily="34" charset="77"/>
          </a:endParaRPr>
        </a:p>
      </dgm:t>
    </dgm:pt>
    <dgm:pt modelId="{455DDF51-76F0-0446-B3A3-5EE665B19616}" type="sibTrans" cxnId="{84EFE458-816A-764B-9B6B-8BDF253AC008}">
      <dgm:prSet/>
      <dgm:spPr/>
      <dgm:t>
        <a:bodyPr/>
        <a:lstStyle/>
        <a:p>
          <a:endParaRPr lang="en-US" sz="1100" b="0" i="0">
            <a:latin typeface="Avenir Light" panose="020B0402020203020204" pitchFamily="34" charset="77"/>
          </a:endParaRPr>
        </a:p>
      </dgm:t>
    </dgm:pt>
    <dgm:pt modelId="{B734779D-37E1-9E45-BC0A-D457292A5693}" type="pres">
      <dgm:prSet presAssocID="{31BAC48E-2358-1A41-9AC8-79096B5324B1}" presName="Name0" presStyleCnt="0">
        <dgm:presLayoutVars>
          <dgm:dir/>
          <dgm:animLvl val="lvl"/>
          <dgm:resizeHandles val="exact"/>
        </dgm:presLayoutVars>
      </dgm:prSet>
      <dgm:spPr/>
    </dgm:pt>
    <dgm:pt modelId="{0FAB56DE-B4E0-444B-85E3-5B776C079FF5}" type="pres">
      <dgm:prSet presAssocID="{37F08317-8C6C-2F49-8340-54AF5606ED30}" presName="composite" presStyleCnt="0"/>
      <dgm:spPr/>
    </dgm:pt>
    <dgm:pt modelId="{9358C44E-B0E9-E746-8C00-FE18C6C872CC}" type="pres">
      <dgm:prSet presAssocID="{37F08317-8C6C-2F49-8340-54AF5606ED30}" presName="parTx" presStyleLbl="alignNode1" presStyleIdx="0" presStyleCnt="2">
        <dgm:presLayoutVars>
          <dgm:chMax val="0"/>
          <dgm:chPref val="0"/>
          <dgm:bulletEnabled val="1"/>
        </dgm:presLayoutVars>
      </dgm:prSet>
      <dgm:spPr/>
    </dgm:pt>
    <dgm:pt modelId="{E37BC6FB-1D56-4D40-9F0A-4118036D42B2}" type="pres">
      <dgm:prSet presAssocID="{37F08317-8C6C-2F49-8340-54AF5606ED30}" presName="desTx" presStyleLbl="alignAccFollowNode1" presStyleIdx="0" presStyleCnt="2">
        <dgm:presLayoutVars>
          <dgm:bulletEnabled val="1"/>
        </dgm:presLayoutVars>
      </dgm:prSet>
      <dgm:spPr/>
    </dgm:pt>
    <dgm:pt modelId="{17709650-7E1E-F94A-93DC-CA81D12F2746}" type="pres">
      <dgm:prSet presAssocID="{4FA16D16-7BFE-D74C-A745-C31D91E2BB2A}" presName="space" presStyleCnt="0"/>
      <dgm:spPr/>
    </dgm:pt>
    <dgm:pt modelId="{7C686D35-3AF4-2D46-9E31-7DD9B3DDC1A7}" type="pres">
      <dgm:prSet presAssocID="{F2157DF4-E931-B340-AFF5-987750185278}" presName="composite" presStyleCnt="0"/>
      <dgm:spPr/>
    </dgm:pt>
    <dgm:pt modelId="{779089FB-49DC-F043-9C6D-F7AFA3BCE6F5}" type="pres">
      <dgm:prSet presAssocID="{F2157DF4-E931-B340-AFF5-987750185278}" presName="parTx" presStyleLbl="alignNode1" presStyleIdx="1" presStyleCnt="2">
        <dgm:presLayoutVars>
          <dgm:chMax val="0"/>
          <dgm:chPref val="0"/>
          <dgm:bulletEnabled val="1"/>
        </dgm:presLayoutVars>
      </dgm:prSet>
      <dgm:spPr/>
    </dgm:pt>
    <dgm:pt modelId="{76E248EE-23A6-2645-A54B-6ED762F58364}" type="pres">
      <dgm:prSet presAssocID="{F2157DF4-E931-B340-AFF5-987750185278}" presName="desTx" presStyleLbl="alignAccFollowNode1" presStyleIdx="1" presStyleCnt="2">
        <dgm:presLayoutVars>
          <dgm:bulletEnabled val="1"/>
        </dgm:presLayoutVars>
      </dgm:prSet>
      <dgm:spPr/>
    </dgm:pt>
  </dgm:ptLst>
  <dgm:cxnLst>
    <dgm:cxn modelId="{4B034813-C263-934E-A19E-E41AAED8B672}" srcId="{37F08317-8C6C-2F49-8340-54AF5606ED30}" destId="{B9B39B69-EADC-694E-904A-3A8AE699DA40}" srcOrd="0" destOrd="0" parTransId="{94CE849E-EFF1-834E-A63F-A882C820714E}" sibTransId="{DFDA2776-9F05-154A-8EC4-333FF0B08E70}"/>
    <dgm:cxn modelId="{152A3E2A-015C-C141-9D14-4435BF4E0D4D}" type="presOf" srcId="{26F85277-CF01-8744-BACB-6BAEEDEA2F67}" destId="{76E248EE-23A6-2645-A54B-6ED762F58364}" srcOrd="0" destOrd="0" presId="urn:microsoft.com/office/officeart/2005/8/layout/hList1"/>
    <dgm:cxn modelId="{ACCD6E41-00AA-744B-9660-5442579AA37A}" type="presOf" srcId="{D5362AE1-81BE-EF49-B64E-DA1C50C49C50}" destId="{E37BC6FB-1D56-4D40-9F0A-4118036D42B2}" srcOrd="0" destOrd="1" presId="urn:microsoft.com/office/officeart/2005/8/layout/hList1"/>
    <dgm:cxn modelId="{25116B4C-D68E-E646-9DD0-656FF6786EF4}" type="presOf" srcId="{F2157DF4-E931-B340-AFF5-987750185278}" destId="{779089FB-49DC-F043-9C6D-F7AFA3BCE6F5}" srcOrd="0" destOrd="0" presId="urn:microsoft.com/office/officeart/2005/8/layout/hList1"/>
    <dgm:cxn modelId="{C0C8B94D-9873-4846-B599-C9C395D5F330}" type="presOf" srcId="{31BAC48E-2358-1A41-9AC8-79096B5324B1}" destId="{B734779D-37E1-9E45-BC0A-D457292A5693}" srcOrd="0" destOrd="0" presId="urn:microsoft.com/office/officeart/2005/8/layout/hList1"/>
    <dgm:cxn modelId="{84EFE458-816A-764B-9B6B-8BDF253AC008}" srcId="{F2157DF4-E931-B340-AFF5-987750185278}" destId="{26F85277-CF01-8744-BACB-6BAEEDEA2F67}" srcOrd="0" destOrd="0" parTransId="{0AD4D5D8-D12D-A849-8AE0-22328F2406D6}" sibTransId="{455DDF51-76F0-0446-B3A3-5EE665B19616}"/>
    <dgm:cxn modelId="{72D69E5A-5723-F945-9233-501C3CF016E4}" srcId="{31BAC48E-2358-1A41-9AC8-79096B5324B1}" destId="{37F08317-8C6C-2F49-8340-54AF5606ED30}" srcOrd="0" destOrd="0" parTransId="{5F88A426-209A-D34A-834C-1DF4D6B4FA3A}" sibTransId="{4FA16D16-7BFE-D74C-A745-C31D91E2BB2A}"/>
    <dgm:cxn modelId="{F8545E6B-C8F0-1846-86FF-143E692266B0}" srcId="{31BAC48E-2358-1A41-9AC8-79096B5324B1}" destId="{F2157DF4-E931-B340-AFF5-987750185278}" srcOrd="1" destOrd="0" parTransId="{B408017A-360C-5349-8039-CD50160FEDDA}" sibTransId="{6B50299F-984B-6C40-9BA1-80FB704BEC0F}"/>
    <dgm:cxn modelId="{C975CF74-3789-9749-A05F-B00CF6BC4396}" srcId="{37F08317-8C6C-2F49-8340-54AF5606ED30}" destId="{D5362AE1-81BE-EF49-B64E-DA1C50C49C50}" srcOrd="1" destOrd="0" parTransId="{7D113473-1543-9643-B620-7813E5F8424A}" sibTransId="{E9836E6C-D41D-8E42-9FB5-F1183432BD03}"/>
    <dgm:cxn modelId="{6B6C9982-4CFD-9945-8AE7-457DE9B1C286}" type="presOf" srcId="{B9B39B69-EADC-694E-904A-3A8AE699DA40}" destId="{E37BC6FB-1D56-4D40-9F0A-4118036D42B2}" srcOrd="0" destOrd="0" presId="urn:microsoft.com/office/officeart/2005/8/layout/hList1"/>
    <dgm:cxn modelId="{830195F4-5BE3-A346-B4E8-B72A3E74943D}" type="presOf" srcId="{37F08317-8C6C-2F49-8340-54AF5606ED30}" destId="{9358C44E-B0E9-E746-8C00-FE18C6C872CC}" srcOrd="0" destOrd="0" presId="urn:microsoft.com/office/officeart/2005/8/layout/hList1"/>
    <dgm:cxn modelId="{698FC11B-8EE9-074A-AAA5-D25B950CC3ED}" type="presParOf" srcId="{B734779D-37E1-9E45-BC0A-D457292A5693}" destId="{0FAB56DE-B4E0-444B-85E3-5B776C079FF5}" srcOrd="0" destOrd="0" presId="urn:microsoft.com/office/officeart/2005/8/layout/hList1"/>
    <dgm:cxn modelId="{1386E8E2-5387-544B-8622-5D690DD7EF57}" type="presParOf" srcId="{0FAB56DE-B4E0-444B-85E3-5B776C079FF5}" destId="{9358C44E-B0E9-E746-8C00-FE18C6C872CC}" srcOrd="0" destOrd="0" presId="urn:microsoft.com/office/officeart/2005/8/layout/hList1"/>
    <dgm:cxn modelId="{55B6003F-1526-974E-A300-84710942A3C0}" type="presParOf" srcId="{0FAB56DE-B4E0-444B-85E3-5B776C079FF5}" destId="{E37BC6FB-1D56-4D40-9F0A-4118036D42B2}" srcOrd="1" destOrd="0" presId="urn:microsoft.com/office/officeart/2005/8/layout/hList1"/>
    <dgm:cxn modelId="{546101FA-EDA7-6743-9306-0F74AA1A2CF5}" type="presParOf" srcId="{B734779D-37E1-9E45-BC0A-D457292A5693}" destId="{17709650-7E1E-F94A-93DC-CA81D12F2746}" srcOrd="1" destOrd="0" presId="urn:microsoft.com/office/officeart/2005/8/layout/hList1"/>
    <dgm:cxn modelId="{DF5CA790-87B0-1342-B880-5EC4B2E27B27}" type="presParOf" srcId="{B734779D-37E1-9E45-BC0A-D457292A5693}" destId="{7C686D35-3AF4-2D46-9E31-7DD9B3DDC1A7}" srcOrd="2" destOrd="0" presId="urn:microsoft.com/office/officeart/2005/8/layout/hList1"/>
    <dgm:cxn modelId="{88117DDE-06F2-C24F-BDCA-2E1095567DBF}" type="presParOf" srcId="{7C686D35-3AF4-2D46-9E31-7DD9B3DDC1A7}" destId="{779089FB-49DC-F043-9C6D-F7AFA3BCE6F5}" srcOrd="0" destOrd="0" presId="urn:microsoft.com/office/officeart/2005/8/layout/hList1"/>
    <dgm:cxn modelId="{FD15CC5F-B133-8048-8A22-0E4FB90977D8}" type="presParOf" srcId="{7C686D35-3AF4-2D46-9E31-7DD9B3DDC1A7}" destId="{76E248EE-23A6-2645-A54B-6ED762F58364}"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215B58-902E-BB49-85A6-DE688D551A8E}" type="doc">
      <dgm:prSet loTypeId="urn:microsoft.com/office/officeart/2005/8/layout/process1" loCatId="" qsTypeId="urn:microsoft.com/office/officeart/2005/8/quickstyle/simple1" qsCatId="simple" csTypeId="urn:microsoft.com/office/officeart/2005/8/colors/colorful2" csCatId="colorful" phldr="1"/>
      <dgm:spPr/>
    </dgm:pt>
    <dgm:pt modelId="{F6A7E343-3001-6C45-80DD-311559F4DD2F}">
      <dgm:prSet phldrT="[Text]"/>
      <dgm:spPr/>
      <dgm:t>
        <a:bodyPr/>
        <a:lstStyle/>
        <a:p>
          <a:r>
            <a:rPr lang="en-US" b="1" i="0" dirty="0">
              <a:effectLst>
                <a:outerShdw blurRad="50800" dist="38100" dir="2700000" algn="tl" rotWithShape="0">
                  <a:prstClr val="black">
                    <a:alpha val="40000"/>
                  </a:prstClr>
                </a:outerShdw>
              </a:effectLst>
              <a:latin typeface="Avenir Black" panose="02000503020000020003" pitchFamily="2" charset="0"/>
            </a:rPr>
            <a:t>CCINFOM</a:t>
          </a:r>
        </a:p>
      </dgm:t>
    </dgm:pt>
    <dgm:pt modelId="{2126A97C-FA41-7A46-850C-980996AF9C1A}" type="parTrans" cxnId="{C77A238B-5295-6A4B-85D2-753AAE541938}">
      <dgm:prSet/>
      <dgm:spPr/>
      <dgm:t>
        <a:bodyPr/>
        <a:lstStyle/>
        <a:p>
          <a:endParaRPr lang="en-US" b="1" i="0">
            <a:latin typeface="Avenir Black" panose="02000503020000020003" pitchFamily="2" charset="0"/>
          </a:endParaRPr>
        </a:p>
      </dgm:t>
    </dgm:pt>
    <dgm:pt modelId="{E10BE982-D566-634A-B355-4A3B54822B61}" type="sibTrans" cxnId="{C77A238B-5295-6A4B-85D2-753AAE541938}">
      <dgm:prSet/>
      <dgm:spPr/>
      <dgm:t>
        <a:bodyPr/>
        <a:lstStyle/>
        <a:p>
          <a:endParaRPr lang="en-US" b="1" i="0">
            <a:latin typeface="Avenir Black" panose="02000503020000020003" pitchFamily="2" charset="0"/>
          </a:endParaRPr>
        </a:p>
      </dgm:t>
    </dgm:pt>
    <dgm:pt modelId="{DA9D33EA-0851-4B4E-B93F-3383C4C72FE7}">
      <dgm:prSet phldrT="[Text]"/>
      <dgm:spPr/>
      <dgm:t>
        <a:bodyPr/>
        <a:lstStyle/>
        <a:p>
          <a:r>
            <a:rPr lang="en-US" b="1" i="0" dirty="0">
              <a:effectLst>
                <a:outerShdw blurRad="50800" dist="38100" dir="2700000" algn="tl" rotWithShape="0">
                  <a:prstClr val="black">
                    <a:alpha val="40000"/>
                  </a:prstClr>
                </a:outerShdw>
              </a:effectLst>
              <a:latin typeface="Avenir Black" panose="02000503020000020003" pitchFamily="2" charset="0"/>
            </a:rPr>
            <a:t>CCAPDEV</a:t>
          </a:r>
        </a:p>
      </dgm:t>
    </dgm:pt>
    <dgm:pt modelId="{16392D7C-36DD-8941-B0D0-0205EFEEA4CC}" type="parTrans" cxnId="{040B9D7A-7A36-2340-898D-3870DA989B58}">
      <dgm:prSet/>
      <dgm:spPr/>
      <dgm:t>
        <a:bodyPr/>
        <a:lstStyle/>
        <a:p>
          <a:endParaRPr lang="en-US" b="1" i="0">
            <a:latin typeface="Avenir Black" panose="02000503020000020003" pitchFamily="2" charset="0"/>
          </a:endParaRPr>
        </a:p>
      </dgm:t>
    </dgm:pt>
    <dgm:pt modelId="{B0B9B07C-C26A-1F43-A848-CE90BF22754B}" type="sibTrans" cxnId="{040B9D7A-7A36-2340-898D-3870DA989B58}">
      <dgm:prSet/>
      <dgm:spPr/>
      <dgm:t>
        <a:bodyPr/>
        <a:lstStyle/>
        <a:p>
          <a:endParaRPr lang="en-US" b="1" i="0">
            <a:latin typeface="Avenir Black" panose="02000503020000020003" pitchFamily="2" charset="0"/>
          </a:endParaRPr>
        </a:p>
      </dgm:t>
    </dgm:pt>
    <dgm:pt modelId="{16EFA2ED-9E5A-F44A-B855-3E9A380F0E5B}" type="pres">
      <dgm:prSet presAssocID="{7D215B58-902E-BB49-85A6-DE688D551A8E}" presName="Name0" presStyleCnt="0">
        <dgm:presLayoutVars>
          <dgm:dir/>
          <dgm:resizeHandles val="exact"/>
        </dgm:presLayoutVars>
      </dgm:prSet>
      <dgm:spPr/>
    </dgm:pt>
    <dgm:pt modelId="{13A48356-4818-B246-9E64-18CC7FF93E4B}" type="pres">
      <dgm:prSet presAssocID="{F6A7E343-3001-6C45-80DD-311559F4DD2F}" presName="node" presStyleLbl="node1" presStyleIdx="0" presStyleCnt="2">
        <dgm:presLayoutVars>
          <dgm:bulletEnabled val="1"/>
        </dgm:presLayoutVars>
      </dgm:prSet>
      <dgm:spPr/>
    </dgm:pt>
    <dgm:pt modelId="{CBE65546-068C-B644-9004-9DA3C0037343}" type="pres">
      <dgm:prSet presAssocID="{E10BE982-D566-634A-B355-4A3B54822B61}" presName="sibTrans" presStyleLbl="sibTrans2D1" presStyleIdx="0" presStyleCnt="1"/>
      <dgm:spPr/>
    </dgm:pt>
    <dgm:pt modelId="{447540BF-83DF-1341-979A-5AB040DF8BCD}" type="pres">
      <dgm:prSet presAssocID="{E10BE982-D566-634A-B355-4A3B54822B61}" presName="connectorText" presStyleLbl="sibTrans2D1" presStyleIdx="0" presStyleCnt="1"/>
      <dgm:spPr/>
    </dgm:pt>
    <dgm:pt modelId="{0DAD50C3-1506-174B-9D4E-4F839E5BD942}" type="pres">
      <dgm:prSet presAssocID="{DA9D33EA-0851-4B4E-B93F-3383C4C72FE7}" presName="node" presStyleLbl="node1" presStyleIdx="1" presStyleCnt="2">
        <dgm:presLayoutVars>
          <dgm:bulletEnabled val="1"/>
        </dgm:presLayoutVars>
      </dgm:prSet>
      <dgm:spPr/>
    </dgm:pt>
  </dgm:ptLst>
  <dgm:cxnLst>
    <dgm:cxn modelId="{725D8478-5286-DA4E-B26B-2FFC3AFDEA9A}" type="presOf" srcId="{E10BE982-D566-634A-B355-4A3B54822B61}" destId="{CBE65546-068C-B644-9004-9DA3C0037343}" srcOrd="0" destOrd="0" presId="urn:microsoft.com/office/officeart/2005/8/layout/process1"/>
    <dgm:cxn modelId="{040B9D7A-7A36-2340-898D-3870DA989B58}" srcId="{7D215B58-902E-BB49-85A6-DE688D551A8E}" destId="{DA9D33EA-0851-4B4E-B93F-3383C4C72FE7}" srcOrd="1" destOrd="0" parTransId="{16392D7C-36DD-8941-B0D0-0205EFEEA4CC}" sibTransId="{B0B9B07C-C26A-1F43-A848-CE90BF22754B}"/>
    <dgm:cxn modelId="{C77A238B-5295-6A4B-85D2-753AAE541938}" srcId="{7D215B58-902E-BB49-85A6-DE688D551A8E}" destId="{F6A7E343-3001-6C45-80DD-311559F4DD2F}" srcOrd="0" destOrd="0" parTransId="{2126A97C-FA41-7A46-850C-980996AF9C1A}" sibTransId="{E10BE982-D566-634A-B355-4A3B54822B61}"/>
    <dgm:cxn modelId="{CE8588B8-CBCF-0841-AD1C-D8BB8AA4291F}" type="presOf" srcId="{E10BE982-D566-634A-B355-4A3B54822B61}" destId="{447540BF-83DF-1341-979A-5AB040DF8BCD}" srcOrd="1" destOrd="0" presId="urn:microsoft.com/office/officeart/2005/8/layout/process1"/>
    <dgm:cxn modelId="{17894FD7-ED65-5646-B18A-7C5DEBFABA50}" type="presOf" srcId="{7D215B58-902E-BB49-85A6-DE688D551A8E}" destId="{16EFA2ED-9E5A-F44A-B855-3E9A380F0E5B}" srcOrd="0" destOrd="0" presId="urn:microsoft.com/office/officeart/2005/8/layout/process1"/>
    <dgm:cxn modelId="{D403CCE8-AE26-DD4F-80FC-655D92A18041}" type="presOf" srcId="{F6A7E343-3001-6C45-80DD-311559F4DD2F}" destId="{13A48356-4818-B246-9E64-18CC7FF93E4B}" srcOrd="0" destOrd="0" presId="urn:microsoft.com/office/officeart/2005/8/layout/process1"/>
    <dgm:cxn modelId="{C769B0FF-C306-4D4A-B2B8-5606AADC5D9D}" type="presOf" srcId="{DA9D33EA-0851-4B4E-B93F-3383C4C72FE7}" destId="{0DAD50C3-1506-174B-9D4E-4F839E5BD942}" srcOrd="0" destOrd="0" presId="urn:microsoft.com/office/officeart/2005/8/layout/process1"/>
    <dgm:cxn modelId="{9DFE0A60-11BC-0542-8C6F-278047F3DC34}" type="presParOf" srcId="{16EFA2ED-9E5A-F44A-B855-3E9A380F0E5B}" destId="{13A48356-4818-B246-9E64-18CC7FF93E4B}" srcOrd="0" destOrd="0" presId="urn:microsoft.com/office/officeart/2005/8/layout/process1"/>
    <dgm:cxn modelId="{D99CC261-A4F1-D24C-8047-DC1F2B6B7FF8}" type="presParOf" srcId="{16EFA2ED-9E5A-F44A-B855-3E9A380F0E5B}" destId="{CBE65546-068C-B644-9004-9DA3C0037343}" srcOrd="1" destOrd="0" presId="urn:microsoft.com/office/officeart/2005/8/layout/process1"/>
    <dgm:cxn modelId="{F8AD035F-E24A-0D48-9E5B-ABC0440CB3DB}" type="presParOf" srcId="{CBE65546-068C-B644-9004-9DA3C0037343}" destId="{447540BF-83DF-1341-979A-5AB040DF8BCD}" srcOrd="0" destOrd="0" presId="urn:microsoft.com/office/officeart/2005/8/layout/process1"/>
    <dgm:cxn modelId="{EEAA80C3-60DB-2B4D-A687-9A1FB8EF6674}" type="presParOf" srcId="{16EFA2ED-9E5A-F44A-B855-3E9A380F0E5B}" destId="{0DAD50C3-1506-174B-9D4E-4F839E5BD942}" srcOrd="2"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6A6C2F-63E3-EE4B-923D-1BFDFEB3EC63}" type="doc">
      <dgm:prSet loTypeId="urn:microsoft.com/office/officeart/2005/8/layout/process1" loCatId="" qsTypeId="urn:microsoft.com/office/officeart/2005/8/quickstyle/simple1" qsCatId="simple" csTypeId="urn:microsoft.com/office/officeart/2005/8/colors/colorful4" csCatId="colorful" phldr="1"/>
      <dgm:spPr/>
    </dgm:pt>
    <dgm:pt modelId="{A05CE02A-C6FF-8E4F-9877-82CFF0E4CF69}">
      <dgm:prSet phldrT="[Text]"/>
      <dgm:spPr/>
      <dgm:t>
        <a:bodyPr/>
        <a:lstStyle/>
        <a:p>
          <a:r>
            <a:rPr lang="en-US" b="1" i="0" dirty="0">
              <a:latin typeface="Avenir Book" panose="02000503020000020003" pitchFamily="2" charset="0"/>
            </a:rPr>
            <a:t>Input Data</a:t>
          </a:r>
        </a:p>
      </dgm:t>
    </dgm:pt>
    <dgm:pt modelId="{2C12AD0F-5B4F-1644-A9EC-3F25D57C6586}" type="parTrans" cxnId="{79D1E5A9-EFF1-F94E-973B-1AFE047D790B}">
      <dgm:prSet/>
      <dgm:spPr/>
      <dgm:t>
        <a:bodyPr/>
        <a:lstStyle/>
        <a:p>
          <a:endParaRPr lang="en-US" b="1" i="0">
            <a:latin typeface="Avenir Light" panose="020B0402020203020204" pitchFamily="34" charset="77"/>
          </a:endParaRPr>
        </a:p>
      </dgm:t>
    </dgm:pt>
    <dgm:pt modelId="{A8333AFF-A045-194B-BB6D-7A74E0A93E3E}" type="sibTrans" cxnId="{79D1E5A9-EFF1-F94E-973B-1AFE047D790B}">
      <dgm:prSet/>
      <dgm:spPr/>
      <dgm:t>
        <a:bodyPr/>
        <a:lstStyle/>
        <a:p>
          <a:endParaRPr lang="en-US" b="1" i="0">
            <a:latin typeface="Avenir Light" panose="020B0402020203020204" pitchFamily="34" charset="77"/>
          </a:endParaRPr>
        </a:p>
      </dgm:t>
    </dgm:pt>
    <dgm:pt modelId="{448A0F10-F06F-064A-84C5-7CA8A5489410}">
      <dgm:prSet phldrT="[Text]"/>
      <dgm:spPr/>
      <dgm:t>
        <a:bodyPr/>
        <a:lstStyle/>
        <a:p>
          <a:r>
            <a:rPr lang="en-US" b="1" i="0" dirty="0">
              <a:effectLst>
                <a:outerShdw blurRad="50800" dist="38100" dir="2700000" algn="tl" rotWithShape="0">
                  <a:prstClr val="black">
                    <a:alpha val="40000"/>
                  </a:prstClr>
                </a:outerShdw>
              </a:effectLst>
              <a:latin typeface="Avenir Black" panose="02000503020000020003" pitchFamily="2" charset="0"/>
            </a:rPr>
            <a:t>Database Application</a:t>
          </a:r>
        </a:p>
      </dgm:t>
    </dgm:pt>
    <dgm:pt modelId="{A6F24124-9D30-F14C-99E4-B6D2ADA20FE8}" type="parTrans" cxnId="{74C73636-4F56-D241-907F-914F31A671E9}">
      <dgm:prSet/>
      <dgm:spPr/>
      <dgm:t>
        <a:bodyPr/>
        <a:lstStyle/>
        <a:p>
          <a:endParaRPr lang="en-US" b="1" i="0">
            <a:latin typeface="Avenir Light" panose="020B0402020203020204" pitchFamily="34" charset="77"/>
          </a:endParaRPr>
        </a:p>
      </dgm:t>
    </dgm:pt>
    <dgm:pt modelId="{DAA73244-BE64-F84D-B6A4-10961DB2FF2D}" type="sibTrans" cxnId="{74C73636-4F56-D241-907F-914F31A671E9}">
      <dgm:prSet/>
      <dgm:spPr/>
      <dgm:t>
        <a:bodyPr/>
        <a:lstStyle/>
        <a:p>
          <a:endParaRPr lang="en-US" b="1" i="0">
            <a:latin typeface="Avenir Light" panose="020B0402020203020204" pitchFamily="34" charset="77"/>
          </a:endParaRPr>
        </a:p>
      </dgm:t>
    </dgm:pt>
    <dgm:pt modelId="{516FD470-AAC2-4C4C-9F9B-4B07720DF8F9}">
      <dgm:prSet phldrT="[Text]"/>
      <dgm:spPr/>
      <dgm:t>
        <a:bodyPr/>
        <a:lstStyle/>
        <a:p>
          <a:r>
            <a:rPr lang="en-US" b="1" i="0" dirty="0">
              <a:latin typeface="Avenir Book" panose="02000503020000020003" pitchFamily="2" charset="0"/>
            </a:rPr>
            <a:t>Information</a:t>
          </a:r>
        </a:p>
      </dgm:t>
    </dgm:pt>
    <dgm:pt modelId="{7BB4D88D-162D-494F-9F11-3E04525D7775}" type="parTrans" cxnId="{41C33BBF-0096-C340-BF0F-9DDA720FDB14}">
      <dgm:prSet/>
      <dgm:spPr/>
      <dgm:t>
        <a:bodyPr/>
        <a:lstStyle/>
        <a:p>
          <a:endParaRPr lang="en-US" b="1" i="0">
            <a:latin typeface="Avenir Light" panose="020B0402020203020204" pitchFamily="34" charset="77"/>
          </a:endParaRPr>
        </a:p>
      </dgm:t>
    </dgm:pt>
    <dgm:pt modelId="{8FE15D1C-8B08-F645-BEDC-0D677C175D6C}" type="sibTrans" cxnId="{41C33BBF-0096-C340-BF0F-9DDA720FDB14}">
      <dgm:prSet/>
      <dgm:spPr/>
      <dgm:t>
        <a:bodyPr/>
        <a:lstStyle/>
        <a:p>
          <a:endParaRPr lang="en-US" b="1" i="0">
            <a:latin typeface="Avenir Light" panose="020B0402020203020204" pitchFamily="34" charset="77"/>
          </a:endParaRPr>
        </a:p>
      </dgm:t>
    </dgm:pt>
    <dgm:pt modelId="{2A06DC85-176C-314B-95FF-C71B7C123A03}" type="pres">
      <dgm:prSet presAssocID="{C76A6C2F-63E3-EE4B-923D-1BFDFEB3EC63}" presName="Name0" presStyleCnt="0">
        <dgm:presLayoutVars>
          <dgm:dir/>
          <dgm:resizeHandles val="exact"/>
        </dgm:presLayoutVars>
      </dgm:prSet>
      <dgm:spPr/>
    </dgm:pt>
    <dgm:pt modelId="{C7DA5084-0235-0549-AF39-172521DE81D9}" type="pres">
      <dgm:prSet presAssocID="{A05CE02A-C6FF-8E4F-9877-82CFF0E4CF69}" presName="node" presStyleLbl="node1" presStyleIdx="0" presStyleCnt="3">
        <dgm:presLayoutVars>
          <dgm:bulletEnabled val="1"/>
        </dgm:presLayoutVars>
      </dgm:prSet>
      <dgm:spPr/>
    </dgm:pt>
    <dgm:pt modelId="{26D28383-3C0A-DF47-B288-B3A70205F3FF}" type="pres">
      <dgm:prSet presAssocID="{A8333AFF-A045-194B-BB6D-7A74E0A93E3E}" presName="sibTrans" presStyleLbl="sibTrans2D1" presStyleIdx="0" presStyleCnt="2"/>
      <dgm:spPr/>
    </dgm:pt>
    <dgm:pt modelId="{D68953AD-6304-3E46-8D11-15C0AAEB1742}" type="pres">
      <dgm:prSet presAssocID="{A8333AFF-A045-194B-BB6D-7A74E0A93E3E}" presName="connectorText" presStyleLbl="sibTrans2D1" presStyleIdx="0" presStyleCnt="2"/>
      <dgm:spPr/>
    </dgm:pt>
    <dgm:pt modelId="{A77D6928-DCA2-584E-94AA-89C273E44A96}" type="pres">
      <dgm:prSet presAssocID="{448A0F10-F06F-064A-84C5-7CA8A5489410}" presName="node" presStyleLbl="node1" presStyleIdx="1" presStyleCnt="3">
        <dgm:presLayoutVars>
          <dgm:bulletEnabled val="1"/>
        </dgm:presLayoutVars>
      </dgm:prSet>
      <dgm:spPr/>
    </dgm:pt>
    <dgm:pt modelId="{81607DA6-7840-C944-B21E-4DAD4049EC84}" type="pres">
      <dgm:prSet presAssocID="{DAA73244-BE64-F84D-B6A4-10961DB2FF2D}" presName="sibTrans" presStyleLbl="sibTrans2D1" presStyleIdx="1" presStyleCnt="2"/>
      <dgm:spPr/>
    </dgm:pt>
    <dgm:pt modelId="{9B225C29-C771-7647-999D-789D87B0E612}" type="pres">
      <dgm:prSet presAssocID="{DAA73244-BE64-F84D-B6A4-10961DB2FF2D}" presName="connectorText" presStyleLbl="sibTrans2D1" presStyleIdx="1" presStyleCnt="2"/>
      <dgm:spPr/>
    </dgm:pt>
    <dgm:pt modelId="{627A31D0-7C96-4D4B-BFC8-4D5036B7F657}" type="pres">
      <dgm:prSet presAssocID="{516FD470-AAC2-4C4C-9F9B-4B07720DF8F9}" presName="node" presStyleLbl="node1" presStyleIdx="2" presStyleCnt="3">
        <dgm:presLayoutVars>
          <dgm:bulletEnabled val="1"/>
        </dgm:presLayoutVars>
      </dgm:prSet>
      <dgm:spPr/>
    </dgm:pt>
  </dgm:ptLst>
  <dgm:cxnLst>
    <dgm:cxn modelId="{74C73636-4F56-D241-907F-914F31A671E9}" srcId="{C76A6C2F-63E3-EE4B-923D-1BFDFEB3EC63}" destId="{448A0F10-F06F-064A-84C5-7CA8A5489410}" srcOrd="1" destOrd="0" parTransId="{A6F24124-9D30-F14C-99E4-B6D2ADA20FE8}" sibTransId="{DAA73244-BE64-F84D-B6A4-10961DB2FF2D}"/>
    <dgm:cxn modelId="{9D8A4B5A-D7F0-7B45-B3F0-021DFA159211}" type="presOf" srcId="{A8333AFF-A045-194B-BB6D-7A74E0A93E3E}" destId="{26D28383-3C0A-DF47-B288-B3A70205F3FF}" srcOrd="0" destOrd="0" presId="urn:microsoft.com/office/officeart/2005/8/layout/process1"/>
    <dgm:cxn modelId="{7DE4C55C-7F45-5A49-93D5-6974B0C6E001}" type="presOf" srcId="{DAA73244-BE64-F84D-B6A4-10961DB2FF2D}" destId="{81607DA6-7840-C944-B21E-4DAD4049EC84}" srcOrd="0" destOrd="0" presId="urn:microsoft.com/office/officeart/2005/8/layout/process1"/>
    <dgm:cxn modelId="{9B2D5C5F-D183-AA44-881A-DF12C5B42266}" type="presOf" srcId="{C76A6C2F-63E3-EE4B-923D-1BFDFEB3EC63}" destId="{2A06DC85-176C-314B-95FF-C71B7C123A03}" srcOrd="0" destOrd="0" presId="urn:microsoft.com/office/officeart/2005/8/layout/process1"/>
    <dgm:cxn modelId="{6779EB60-F38D-9343-BAB6-BCB1CF497C3F}" type="presOf" srcId="{A8333AFF-A045-194B-BB6D-7A74E0A93E3E}" destId="{D68953AD-6304-3E46-8D11-15C0AAEB1742}" srcOrd="1" destOrd="0" presId="urn:microsoft.com/office/officeart/2005/8/layout/process1"/>
    <dgm:cxn modelId="{10EF9562-17BA-814F-910D-554236708B11}" type="presOf" srcId="{516FD470-AAC2-4C4C-9F9B-4B07720DF8F9}" destId="{627A31D0-7C96-4D4B-BFC8-4D5036B7F657}" srcOrd="0" destOrd="0" presId="urn:microsoft.com/office/officeart/2005/8/layout/process1"/>
    <dgm:cxn modelId="{EC6E2496-2587-B94C-BE21-358831B65DEA}" type="presOf" srcId="{DAA73244-BE64-F84D-B6A4-10961DB2FF2D}" destId="{9B225C29-C771-7647-999D-789D87B0E612}" srcOrd="1" destOrd="0" presId="urn:microsoft.com/office/officeart/2005/8/layout/process1"/>
    <dgm:cxn modelId="{79D1E5A9-EFF1-F94E-973B-1AFE047D790B}" srcId="{C76A6C2F-63E3-EE4B-923D-1BFDFEB3EC63}" destId="{A05CE02A-C6FF-8E4F-9877-82CFF0E4CF69}" srcOrd="0" destOrd="0" parTransId="{2C12AD0F-5B4F-1644-A9EC-3F25D57C6586}" sibTransId="{A8333AFF-A045-194B-BB6D-7A74E0A93E3E}"/>
    <dgm:cxn modelId="{41C33BBF-0096-C340-BF0F-9DDA720FDB14}" srcId="{C76A6C2F-63E3-EE4B-923D-1BFDFEB3EC63}" destId="{516FD470-AAC2-4C4C-9F9B-4B07720DF8F9}" srcOrd="2" destOrd="0" parTransId="{7BB4D88D-162D-494F-9F11-3E04525D7775}" sibTransId="{8FE15D1C-8B08-F645-BEDC-0D677C175D6C}"/>
    <dgm:cxn modelId="{86A1CEC4-8C33-1C45-BD8C-60245674C4A8}" type="presOf" srcId="{A05CE02A-C6FF-8E4F-9877-82CFF0E4CF69}" destId="{C7DA5084-0235-0549-AF39-172521DE81D9}" srcOrd="0" destOrd="0" presId="urn:microsoft.com/office/officeart/2005/8/layout/process1"/>
    <dgm:cxn modelId="{BB6D0EE7-67F8-D84B-A203-B6B0871C0C8B}" type="presOf" srcId="{448A0F10-F06F-064A-84C5-7CA8A5489410}" destId="{A77D6928-DCA2-584E-94AA-89C273E44A96}" srcOrd="0" destOrd="0" presId="urn:microsoft.com/office/officeart/2005/8/layout/process1"/>
    <dgm:cxn modelId="{E4A668C4-7264-1D41-B0E9-629EE0CCCFA2}" type="presParOf" srcId="{2A06DC85-176C-314B-95FF-C71B7C123A03}" destId="{C7DA5084-0235-0549-AF39-172521DE81D9}" srcOrd="0" destOrd="0" presId="urn:microsoft.com/office/officeart/2005/8/layout/process1"/>
    <dgm:cxn modelId="{BD224C7B-4726-694B-B09E-B4162A0BF823}" type="presParOf" srcId="{2A06DC85-176C-314B-95FF-C71B7C123A03}" destId="{26D28383-3C0A-DF47-B288-B3A70205F3FF}" srcOrd="1" destOrd="0" presId="urn:microsoft.com/office/officeart/2005/8/layout/process1"/>
    <dgm:cxn modelId="{CCEC02DC-B83F-4140-906B-EB581A040DA3}" type="presParOf" srcId="{26D28383-3C0A-DF47-B288-B3A70205F3FF}" destId="{D68953AD-6304-3E46-8D11-15C0AAEB1742}" srcOrd="0" destOrd="0" presId="urn:microsoft.com/office/officeart/2005/8/layout/process1"/>
    <dgm:cxn modelId="{2CB6B835-CE3F-844F-A622-80CEAF8430CB}" type="presParOf" srcId="{2A06DC85-176C-314B-95FF-C71B7C123A03}" destId="{A77D6928-DCA2-584E-94AA-89C273E44A96}" srcOrd="2" destOrd="0" presId="urn:microsoft.com/office/officeart/2005/8/layout/process1"/>
    <dgm:cxn modelId="{4350099B-BF5B-1B4D-92A4-2CF823FC11A9}" type="presParOf" srcId="{2A06DC85-176C-314B-95FF-C71B7C123A03}" destId="{81607DA6-7840-C944-B21E-4DAD4049EC84}" srcOrd="3" destOrd="0" presId="urn:microsoft.com/office/officeart/2005/8/layout/process1"/>
    <dgm:cxn modelId="{4220B23D-D343-1D48-B4B9-330727734A19}" type="presParOf" srcId="{81607DA6-7840-C944-B21E-4DAD4049EC84}" destId="{9B225C29-C771-7647-999D-789D87B0E612}" srcOrd="0" destOrd="0" presId="urn:microsoft.com/office/officeart/2005/8/layout/process1"/>
    <dgm:cxn modelId="{AAADC408-7345-7840-B7F8-F1C6F0263C96}" type="presParOf" srcId="{2A06DC85-176C-314B-95FF-C71B7C123A03}" destId="{627A31D0-7C96-4D4B-BFC8-4D5036B7F657}"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85EF0C-253C-CF46-BD87-E3B3A259A92B}"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41EB5D74-46A2-1B4A-987D-6A97BBACA71E}">
      <dgm:prSet phldrT="[Text]"/>
      <dgm:spPr/>
      <dgm:t>
        <a:bodyPr/>
        <a:lstStyle/>
        <a:p>
          <a:pPr>
            <a:lnSpc>
              <a:spcPct val="80000"/>
            </a:lnSpc>
            <a:spcBef>
              <a:spcPts val="0"/>
            </a:spcBef>
            <a:spcAft>
              <a:spcPts val="0"/>
            </a:spcAft>
          </a:pPr>
          <a:r>
            <a:rPr lang="en-US" b="0" i="0" dirty="0">
              <a:effectLst>
                <a:outerShdw blurRad="50800" dist="38100" dir="2700000" algn="tl" rotWithShape="0">
                  <a:prstClr val="black">
                    <a:alpha val="40000"/>
                  </a:prstClr>
                </a:outerShdw>
              </a:effectLst>
              <a:latin typeface="Avenir Medium" panose="02000503020000020003" pitchFamily="2" charset="0"/>
            </a:rPr>
            <a:t>Data-based Application</a:t>
          </a:r>
        </a:p>
      </dgm:t>
    </dgm:pt>
    <dgm:pt modelId="{00F754BB-A4F4-6D40-8576-263F884E5778}" type="parTrans" cxnId="{4AD37BEA-5FD1-044E-8436-D2524588657B}">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579FCB5B-F953-FC49-B1DB-15994D462CE0}" type="sibTrans" cxnId="{4AD37BEA-5FD1-044E-8436-D2524588657B}">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07A5AB36-0A2F-094B-B61F-19CB66B12404}">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Computations</a:t>
          </a:r>
        </a:p>
      </dgm:t>
    </dgm:pt>
    <dgm:pt modelId="{7A6341C0-D1F5-3F4A-86FC-968DC73BD10D}" type="parTrans" cxnId="{F5C058E2-4C3E-C341-9FB0-865F37B65B3F}">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72E29770-C4AD-BF4E-B424-77981674C6F2}" type="sibTrans" cxnId="{F5C058E2-4C3E-C341-9FB0-865F37B65B3F}">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0BB55B03-5DDC-5D47-8094-FED84F14ABF1}">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Validation</a:t>
          </a:r>
        </a:p>
      </dgm:t>
    </dgm:pt>
    <dgm:pt modelId="{BA7F1534-B60D-6340-8910-4A85DE0AF45C}" type="parTrans" cxnId="{32F64BCA-1EE5-0642-85C9-369BDEFEDB33}">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1F42DC87-5C9B-A84C-8842-D1FA4FF563BB}" type="sibTrans" cxnId="{32F64BCA-1EE5-0642-85C9-369BDEFEDB33}">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92322170-E65A-0C45-9293-54EAAF1CCD72}">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Input</a:t>
          </a:r>
        </a:p>
      </dgm:t>
    </dgm:pt>
    <dgm:pt modelId="{F9689866-4F1F-9E47-BA5F-C8CD6B07EB49}" type="parTrans" cxnId="{BBF01309-386A-4F42-BDD2-C42956F4914C}">
      <dgm:prSet/>
      <dgm:spPr/>
      <dgm:t>
        <a:bodyPr/>
        <a:lstStyle/>
        <a:p>
          <a:endParaRPr lang="en-US"/>
        </a:p>
      </dgm:t>
    </dgm:pt>
    <dgm:pt modelId="{CDFAE8EC-0571-FE40-9BEE-ACC540F0B87F}" type="sibTrans" cxnId="{BBF01309-386A-4F42-BDD2-C42956F4914C}">
      <dgm:prSet/>
      <dgm:spPr/>
      <dgm:t>
        <a:bodyPr/>
        <a:lstStyle/>
        <a:p>
          <a:endParaRPr lang="en-US"/>
        </a:p>
      </dgm:t>
    </dgm:pt>
    <dgm:pt modelId="{9AE684D9-6620-1C46-A689-3095491BFBE2}">
      <dgm:prSet/>
      <dgm:spPr/>
      <dgm:t>
        <a:bodyPr/>
        <a:lstStyle/>
        <a:p>
          <a:pPr>
            <a:lnSpc>
              <a:spcPct val="80000"/>
            </a:lnSpc>
            <a:spcBef>
              <a:spcPts val="0"/>
            </a:spcBef>
            <a:spcAft>
              <a:spcPts val="0"/>
            </a:spcAft>
          </a:pPr>
          <a:r>
            <a:rPr lang="en-US" b="0" i="0" spc="0" baseline="0" dirty="0">
              <a:latin typeface="Avenir Light" panose="020B0402020203020204" pitchFamily="34" charset="77"/>
            </a:rPr>
            <a:t>Output</a:t>
          </a:r>
        </a:p>
      </dgm:t>
    </dgm:pt>
    <dgm:pt modelId="{B9E4B722-7934-C54D-9319-A947443B3AE1}" type="parTrans" cxnId="{16100B3E-0759-3143-A885-7E21C649FDD4}">
      <dgm:prSet/>
      <dgm:spPr/>
      <dgm:t>
        <a:bodyPr/>
        <a:lstStyle/>
        <a:p>
          <a:endParaRPr lang="en-US"/>
        </a:p>
      </dgm:t>
    </dgm:pt>
    <dgm:pt modelId="{BE2BAD22-F092-7048-A3DB-8D94D673A1A9}" type="sibTrans" cxnId="{16100B3E-0759-3143-A885-7E21C649FDD4}">
      <dgm:prSet/>
      <dgm:spPr/>
      <dgm:t>
        <a:bodyPr/>
        <a:lstStyle/>
        <a:p>
          <a:endParaRPr lang="en-US"/>
        </a:p>
      </dgm:t>
    </dgm:pt>
    <dgm:pt modelId="{9D76A090-0784-8048-A536-55FFC9749C35}">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Reading, Updating, Deletion of Data</a:t>
          </a:r>
        </a:p>
      </dgm:t>
    </dgm:pt>
    <dgm:pt modelId="{C11DC780-9B39-6A48-AA5A-765B0B0B76A4}" type="parTrans" cxnId="{071165AE-FF32-5A45-8555-EBF5882D7C69}">
      <dgm:prSet/>
      <dgm:spPr/>
      <dgm:t>
        <a:bodyPr/>
        <a:lstStyle/>
        <a:p>
          <a:endParaRPr lang="en-US"/>
        </a:p>
      </dgm:t>
    </dgm:pt>
    <dgm:pt modelId="{FD73BE11-0477-014C-94C6-FFE2ABAE3D31}" type="sibTrans" cxnId="{071165AE-FF32-5A45-8555-EBF5882D7C69}">
      <dgm:prSet/>
      <dgm:spPr/>
      <dgm:t>
        <a:bodyPr/>
        <a:lstStyle/>
        <a:p>
          <a:endParaRPr lang="en-US"/>
        </a:p>
      </dgm:t>
    </dgm:pt>
    <dgm:pt modelId="{28A4B583-7C09-194A-A61A-30CC06A11D77}">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Implementation of Rules</a:t>
          </a:r>
        </a:p>
      </dgm:t>
    </dgm:pt>
    <dgm:pt modelId="{F976930D-F6A7-C442-A78F-F2AE6003B0F3}" type="parTrans" cxnId="{651130B5-B3B4-7947-8D37-94AB805043E2}">
      <dgm:prSet/>
      <dgm:spPr/>
      <dgm:t>
        <a:bodyPr/>
        <a:lstStyle/>
        <a:p>
          <a:endParaRPr lang="en-US"/>
        </a:p>
      </dgm:t>
    </dgm:pt>
    <dgm:pt modelId="{108CCFFB-D4A2-A841-94EE-7401A2C8907A}" type="sibTrans" cxnId="{651130B5-B3B4-7947-8D37-94AB805043E2}">
      <dgm:prSet/>
      <dgm:spPr/>
      <dgm:t>
        <a:bodyPr/>
        <a:lstStyle/>
        <a:p>
          <a:endParaRPr lang="en-US"/>
        </a:p>
      </dgm:t>
    </dgm:pt>
    <dgm:pt modelId="{83E0F8B8-8F3B-DB42-ABAD-AC4D49A37402}">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Report Generation</a:t>
          </a:r>
        </a:p>
      </dgm:t>
    </dgm:pt>
    <dgm:pt modelId="{8C499B60-75BC-944F-8ACF-D951D4C6AEC1}" type="parTrans" cxnId="{7930D528-7637-1D4C-BBC6-AE4DF7DC379B}">
      <dgm:prSet/>
      <dgm:spPr/>
      <dgm:t>
        <a:bodyPr/>
        <a:lstStyle/>
        <a:p>
          <a:endParaRPr lang="en-US"/>
        </a:p>
      </dgm:t>
    </dgm:pt>
    <dgm:pt modelId="{E1890AB7-E3C8-1341-9616-851107F83581}" type="sibTrans" cxnId="{7930D528-7637-1D4C-BBC6-AE4DF7DC379B}">
      <dgm:prSet/>
      <dgm:spPr/>
      <dgm:t>
        <a:bodyPr/>
        <a:lstStyle/>
        <a:p>
          <a:endParaRPr lang="en-US"/>
        </a:p>
      </dgm:t>
    </dgm:pt>
    <dgm:pt modelId="{07A67EE0-3B9E-E64D-88CC-521C4D9A40C1}" type="pres">
      <dgm:prSet presAssocID="{1985EF0C-253C-CF46-BD87-E3B3A259A92B}" presName="Name0" presStyleCnt="0">
        <dgm:presLayoutVars>
          <dgm:dir/>
          <dgm:animLvl val="lvl"/>
          <dgm:resizeHandles val="exact"/>
        </dgm:presLayoutVars>
      </dgm:prSet>
      <dgm:spPr/>
    </dgm:pt>
    <dgm:pt modelId="{87DE638D-F375-494E-A86B-04C1C1F4FEC3}" type="pres">
      <dgm:prSet presAssocID="{41EB5D74-46A2-1B4A-987D-6A97BBACA71E}" presName="composite" presStyleCnt="0"/>
      <dgm:spPr/>
    </dgm:pt>
    <dgm:pt modelId="{FC2DC23B-7E02-8348-86A5-58A8D93C65EB}" type="pres">
      <dgm:prSet presAssocID="{41EB5D74-46A2-1B4A-987D-6A97BBACA71E}" presName="parTx" presStyleLbl="alignNode1" presStyleIdx="0" presStyleCnt="1">
        <dgm:presLayoutVars>
          <dgm:chMax val="0"/>
          <dgm:chPref val="0"/>
          <dgm:bulletEnabled val="1"/>
        </dgm:presLayoutVars>
      </dgm:prSet>
      <dgm:spPr/>
    </dgm:pt>
    <dgm:pt modelId="{D319B0D9-8A67-4E44-B188-67F5728F1A69}" type="pres">
      <dgm:prSet presAssocID="{41EB5D74-46A2-1B4A-987D-6A97BBACA71E}" presName="desTx" presStyleLbl="alignAccFollowNode1" presStyleIdx="0" presStyleCnt="1">
        <dgm:presLayoutVars>
          <dgm:bulletEnabled val="1"/>
        </dgm:presLayoutVars>
      </dgm:prSet>
      <dgm:spPr/>
    </dgm:pt>
  </dgm:ptLst>
  <dgm:cxnLst>
    <dgm:cxn modelId="{BBF01309-386A-4F42-BDD2-C42956F4914C}" srcId="{41EB5D74-46A2-1B4A-987D-6A97BBACA71E}" destId="{92322170-E65A-0C45-9293-54EAAF1CCD72}" srcOrd="0" destOrd="0" parTransId="{F9689866-4F1F-9E47-BA5F-C8CD6B07EB49}" sibTransId="{CDFAE8EC-0571-FE40-9BEE-ACC540F0B87F}"/>
    <dgm:cxn modelId="{080AB20B-574C-7948-8DA6-668760FEFC92}" type="presOf" srcId="{07A5AB36-0A2F-094B-B61F-19CB66B12404}" destId="{D319B0D9-8A67-4E44-B188-67F5728F1A69}" srcOrd="0" destOrd="2" presId="urn:microsoft.com/office/officeart/2005/8/layout/hList1"/>
    <dgm:cxn modelId="{28B20F0D-03F3-554D-B082-D9EEF19479AE}" type="presOf" srcId="{83E0F8B8-8F3B-DB42-ABAD-AC4D49A37402}" destId="{D319B0D9-8A67-4E44-B188-67F5728F1A69}" srcOrd="0" destOrd="5" presId="urn:microsoft.com/office/officeart/2005/8/layout/hList1"/>
    <dgm:cxn modelId="{7930D528-7637-1D4C-BBC6-AE4DF7DC379B}" srcId="{41EB5D74-46A2-1B4A-987D-6A97BBACA71E}" destId="{83E0F8B8-8F3B-DB42-ABAD-AC4D49A37402}" srcOrd="5" destOrd="0" parTransId="{8C499B60-75BC-944F-8ACF-D951D4C6AEC1}" sibTransId="{E1890AB7-E3C8-1341-9616-851107F83581}"/>
    <dgm:cxn modelId="{16100B3E-0759-3143-A885-7E21C649FDD4}" srcId="{41EB5D74-46A2-1B4A-987D-6A97BBACA71E}" destId="{9AE684D9-6620-1C46-A689-3095491BFBE2}" srcOrd="1" destOrd="0" parTransId="{B9E4B722-7934-C54D-9319-A947443B3AE1}" sibTransId="{BE2BAD22-F092-7048-A3DB-8D94D673A1A9}"/>
    <dgm:cxn modelId="{3151F444-6146-8F46-BDA2-460C6BB7387C}" type="presOf" srcId="{41EB5D74-46A2-1B4A-987D-6A97BBACA71E}" destId="{FC2DC23B-7E02-8348-86A5-58A8D93C65EB}" srcOrd="0" destOrd="0" presId="urn:microsoft.com/office/officeart/2005/8/layout/hList1"/>
    <dgm:cxn modelId="{E0CD9686-A4E9-5246-89DF-95F2B4217D22}" type="presOf" srcId="{9AE684D9-6620-1C46-A689-3095491BFBE2}" destId="{D319B0D9-8A67-4E44-B188-67F5728F1A69}" srcOrd="0" destOrd="1" presId="urn:microsoft.com/office/officeart/2005/8/layout/hList1"/>
    <dgm:cxn modelId="{F0DCD293-3507-CA4D-8051-CED4164DB1BC}" type="presOf" srcId="{0BB55B03-5DDC-5D47-8094-FED84F14ABF1}" destId="{D319B0D9-8A67-4E44-B188-67F5728F1A69}" srcOrd="0" destOrd="3" presId="urn:microsoft.com/office/officeart/2005/8/layout/hList1"/>
    <dgm:cxn modelId="{A88E3CAD-14C2-2F4B-9F9F-C4FB45ABF7DE}" type="presOf" srcId="{92322170-E65A-0C45-9293-54EAAF1CCD72}" destId="{D319B0D9-8A67-4E44-B188-67F5728F1A69}" srcOrd="0" destOrd="0" presId="urn:microsoft.com/office/officeart/2005/8/layout/hList1"/>
    <dgm:cxn modelId="{071165AE-FF32-5A45-8555-EBF5882D7C69}" srcId="{41EB5D74-46A2-1B4A-987D-6A97BBACA71E}" destId="{9D76A090-0784-8048-A536-55FFC9749C35}" srcOrd="6" destOrd="0" parTransId="{C11DC780-9B39-6A48-AA5A-765B0B0B76A4}" sibTransId="{FD73BE11-0477-014C-94C6-FFE2ABAE3D31}"/>
    <dgm:cxn modelId="{52E295B2-8540-6F4F-99CD-B0B4AE181805}" type="presOf" srcId="{1985EF0C-253C-CF46-BD87-E3B3A259A92B}" destId="{07A67EE0-3B9E-E64D-88CC-521C4D9A40C1}" srcOrd="0" destOrd="0" presId="urn:microsoft.com/office/officeart/2005/8/layout/hList1"/>
    <dgm:cxn modelId="{651130B5-B3B4-7947-8D37-94AB805043E2}" srcId="{41EB5D74-46A2-1B4A-987D-6A97BBACA71E}" destId="{28A4B583-7C09-194A-A61A-30CC06A11D77}" srcOrd="4" destOrd="0" parTransId="{F976930D-F6A7-C442-A78F-F2AE6003B0F3}" sibTransId="{108CCFFB-D4A2-A841-94EE-7401A2C8907A}"/>
    <dgm:cxn modelId="{E241AFB9-AE4C-0242-9F26-48C135AAF0D0}" type="presOf" srcId="{9D76A090-0784-8048-A536-55FFC9749C35}" destId="{D319B0D9-8A67-4E44-B188-67F5728F1A69}" srcOrd="0" destOrd="6" presId="urn:microsoft.com/office/officeart/2005/8/layout/hList1"/>
    <dgm:cxn modelId="{6682A7BA-9F41-E74A-ABD1-5CC699F62E45}" type="presOf" srcId="{28A4B583-7C09-194A-A61A-30CC06A11D77}" destId="{D319B0D9-8A67-4E44-B188-67F5728F1A69}" srcOrd="0" destOrd="4" presId="urn:microsoft.com/office/officeart/2005/8/layout/hList1"/>
    <dgm:cxn modelId="{32F64BCA-1EE5-0642-85C9-369BDEFEDB33}" srcId="{41EB5D74-46A2-1B4A-987D-6A97BBACA71E}" destId="{0BB55B03-5DDC-5D47-8094-FED84F14ABF1}" srcOrd="3" destOrd="0" parTransId="{BA7F1534-B60D-6340-8910-4A85DE0AF45C}" sibTransId="{1F42DC87-5C9B-A84C-8842-D1FA4FF563BB}"/>
    <dgm:cxn modelId="{F5C058E2-4C3E-C341-9FB0-865F37B65B3F}" srcId="{41EB5D74-46A2-1B4A-987D-6A97BBACA71E}" destId="{07A5AB36-0A2F-094B-B61F-19CB66B12404}" srcOrd="2" destOrd="0" parTransId="{7A6341C0-D1F5-3F4A-86FC-968DC73BD10D}" sibTransId="{72E29770-C4AD-BF4E-B424-77981674C6F2}"/>
    <dgm:cxn modelId="{4AD37BEA-5FD1-044E-8436-D2524588657B}" srcId="{1985EF0C-253C-CF46-BD87-E3B3A259A92B}" destId="{41EB5D74-46A2-1B4A-987D-6A97BBACA71E}" srcOrd="0" destOrd="0" parTransId="{00F754BB-A4F4-6D40-8576-263F884E5778}" sibTransId="{579FCB5B-F953-FC49-B1DB-15994D462CE0}"/>
    <dgm:cxn modelId="{00A86526-6581-6D49-9C73-67BD61C90357}" type="presParOf" srcId="{07A67EE0-3B9E-E64D-88CC-521C4D9A40C1}" destId="{87DE638D-F375-494E-A86B-04C1C1F4FEC3}" srcOrd="0" destOrd="0" presId="urn:microsoft.com/office/officeart/2005/8/layout/hList1"/>
    <dgm:cxn modelId="{51DDB6E3-E56F-4D4F-9114-D2F1E680E5B9}" type="presParOf" srcId="{87DE638D-F375-494E-A86B-04C1C1F4FEC3}" destId="{FC2DC23B-7E02-8348-86A5-58A8D93C65EB}" srcOrd="0" destOrd="0" presId="urn:microsoft.com/office/officeart/2005/8/layout/hList1"/>
    <dgm:cxn modelId="{751D0E74-2ECB-754D-A684-6D70EC05ABEF}" type="presParOf" srcId="{87DE638D-F375-494E-A86B-04C1C1F4FEC3}" destId="{D319B0D9-8A67-4E44-B188-67F5728F1A69}"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85EF0C-253C-CF46-BD87-E3B3A259A92B}"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41EB5D74-46A2-1B4A-987D-6A97BBACA71E}">
      <dgm:prSet phldrT="[Text]"/>
      <dgm:spPr/>
      <dgm:t>
        <a:bodyPr/>
        <a:lstStyle/>
        <a:p>
          <a:pPr>
            <a:lnSpc>
              <a:spcPct val="80000"/>
            </a:lnSpc>
            <a:spcBef>
              <a:spcPts val="0"/>
            </a:spcBef>
            <a:spcAft>
              <a:spcPts val="0"/>
            </a:spcAft>
          </a:pPr>
          <a:r>
            <a:rPr lang="en-US" b="0" i="0" dirty="0">
              <a:effectLst>
                <a:outerShdw blurRad="50800" dist="38100" dir="2700000" algn="tl" rotWithShape="0">
                  <a:prstClr val="black">
                    <a:alpha val="40000"/>
                  </a:prstClr>
                </a:outerShdw>
              </a:effectLst>
              <a:latin typeface="Avenir Medium" panose="02000503020000020003" pitchFamily="2" charset="0"/>
            </a:rPr>
            <a:t>Database Application</a:t>
          </a:r>
        </a:p>
      </dgm:t>
    </dgm:pt>
    <dgm:pt modelId="{00F754BB-A4F4-6D40-8576-263F884E5778}" type="parTrans" cxnId="{4AD37BEA-5FD1-044E-8436-D2524588657B}">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579FCB5B-F953-FC49-B1DB-15994D462CE0}" type="sibTrans" cxnId="{4AD37BEA-5FD1-044E-8436-D2524588657B}">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92322170-E65A-0C45-9293-54EAAF1CCD72}">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Input</a:t>
          </a:r>
        </a:p>
      </dgm:t>
    </dgm:pt>
    <dgm:pt modelId="{F9689866-4F1F-9E47-BA5F-C8CD6B07EB49}" type="parTrans" cxnId="{BBF01309-386A-4F42-BDD2-C42956F4914C}">
      <dgm:prSet/>
      <dgm:spPr/>
      <dgm:t>
        <a:bodyPr/>
        <a:lstStyle/>
        <a:p>
          <a:endParaRPr lang="en-US"/>
        </a:p>
      </dgm:t>
    </dgm:pt>
    <dgm:pt modelId="{CDFAE8EC-0571-FE40-9BEE-ACC540F0B87F}" type="sibTrans" cxnId="{BBF01309-386A-4F42-BDD2-C42956F4914C}">
      <dgm:prSet/>
      <dgm:spPr/>
      <dgm:t>
        <a:bodyPr/>
        <a:lstStyle/>
        <a:p>
          <a:endParaRPr lang="en-US"/>
        </a:p>
      </dgm:t>
    </dgm:pt>
    <dgm:pt modelId="{FDB258E0-C5CC-F347-ABAD-402CE288CACE}">
      <dgm:prSet/>
      <dgm:spPr/>
      <dgm:t>
        <a:bodyPr/>
        <a:lstStyle/>
        <a:p>
          <a:pPr>
            <a:lnSpc>
              <a:spcPct val="80000"/>
            </a:lnSpc>
            <a:spcBef>
              <a:spcPts val="0"/>
            </a:spcBef>
            <a:spcAft>
              <a:spcPts val="0"/>
            </a:spcAft>
          </a:pPr>
          <a:r>
            <a:rPr lang="en-US" b="0" i="0" spc="0" baseline="0" dirty="0">
              <a:latin typeface="Avenir Light" panose="020B0402020203020204" pitchFamily="34" charset="77"/>
            </a:rPr>
            <a:t>Database Server</a:t>
          </a:r>
        </a:p>
      </dgm:t>
    </dgm:pt>
    <dgm:pt modelId="{C0D55F48-36B1-F641-A22A-20A6BB0D1DC5}" type="parTrans" cxnId="{DD3D0D6E-0CE1-5D45-8FBF-5275C913A5D6}">
      <dgm:prSet/>
      <dgm:spPr/>
      <dgm:t>
        <a:bodyPr/>
        <a:lstStyle/>
        <a:p>
          <a:endParaRPr lang="en-US"/>
        </a:p>
      </dgm:t>
    </dgm:pt>
    <dgm:pt modelId="{436A6C2A-081A-274F-8EDA-54A4948CC63A}" type="sibTrans" cxnId="{DD3D0D6E-0CE1-5D45-8FBF-5275C913A5D6}">
      <dgm:prSet/>
      <dgm:spPr/>
      <dgm:t>
        <a:bodyPr/>
        <a:lstStyle/>
        <a:p>
          <a:endParaRPr lang="en-US"/>
        </a:p>
      </dgm:t>
    </dgm:pt>
    <dgm:pt modelId="{D31B3BCD-B121-DE46-BBE5-6795FA9D4B4C}">
      <dgm:prSet/>
      <dgm:spPr/>
      <dgm:t>
        <a:bodyPr/>
        <a:lstStyle/>
        <a:p>
          <a:pPr>
            <a:lnSpc>
              <a:spcPct val="80000"/>
            </a:lnSpc>
            <a:spcBef>
              <a:spcPts val="0"/>
            </a:spcBef>
            <a:spcAft>
              <a:spcPts val="0"/>
            </a:spcAft>
          </a:pPr>
          <a:r>
            <a:rPr lang="en-US" b="0" i="0" spc="0" baseline="0" dirty="0">
              <a:latin typeface="Avenir Light" panose="020B0402020203020204" pitchFamily="34" charset="77"/>
            </a:rPr>
            <a:t>Reading, Updating, Deletion of Data</a:t>
          </a:r>
        </a:p>
      </dgm:t>
    </dgm:pt>
    <dgm:pt modelId="{6261B5C1-230D-DF4A-926D-A93DBDBA7C19}" type="parTrans" cxnId="{F1BA737D-A180-9B41-9FA9-579445B0F9BA}">
      <dgm:prSet/>
      <dgm:spPr/>
      <dgm:t>
        <a:bodyPr/>
        <a:lstStyle/>
        <a:p>
          <a:endParaRPr lang="en-US"/>
        </a:p>
      </dgm:t>
    </dgm:pt>
    <dgm:pt modelId="{07141A85-C53B-A441-9ED2-20063A87CF9D}" type="sibTrans" cxnId="{F1BA737D-A180-9B41-9FA9-579445B0F9BA}">
      <dgm:prSet/>
      <dgm:spPr/>
      <dgm:t>
        <a:bodyPr/>
        <a:lstStyle/>
        <a:p>
          <a:endParaRPr lang="en-US"/>
        </a:p>
      </dgm:t>
    </dgm:pt>
    <dgm:pt modelId="{58569B05-EA9D-4544-B688-E98C22752315}">
      <dgm:prSet/>
      <dgm:spPr/>
      <dgm:t>
        <a:bodyPr/>
        <a:lstStyle/>
        <a:p>
          <a:pPr>
            <a:lnSpc>
              <a:spcPct val="80000"/>
            </a:lnSpc>
            <a:spcBef>
              <a:spcPts val="0"/>
            </a:spcBef>
            <a:spcAft>
              <a:spcPts val="0"/>
            </a:spcAft>
          </a:pPr>
          <a:r>
            <a:rPr lang="en-US" b="0" i="0" spc="0" baseline="0" dirty="0">
              <a:latin typeface="Avenir Light" panose="020B0402020203020204" pitchFamily="34" charset="77"/>
            </a:rPr>
            <a:t>Output</a:t>
          </a:r>
        </a:p>
      </dgm:t>
    </dgm:pt>
    <dgm:pt modelId="{2BDB8685-4B22-7849-B449-ECCFCFF3EE57}" type="parTrans" cxnId="{0CEE29A4-8010-164A-A542-697FBEC0BDB2}">
      <dgm:prSet/>
      <dgm:spPr/>
      <dgm:t>
        <a:bodyPr/>
        <a:lstStyle/>
        <a:p>
          <a:endParaRPr lang="en-US"/>
        </a:p>
      </dgm:t>
    </dgm:pt>
    <dgm:pt modelId="{A02DF629-C0DA-6847-A6B7-846C95357709}" type="sibTrans" cxnId="{0CEE29A4-8010-164A-A542-697FBEC0BDB2}">
      <dgm:prSet/>
      <dgm:spPr/>
      <dgm:t>
        <a:bodyPr/>
        <a:lstStyle/>
        <a:p>
          <a:endParaRPr lang="en-US"/>
        </a:p>
      </dgm:t>
    </dgm:pt>
    <dgm:pt modelId="{9164B4FC-EAB8-5B41-8ACE-5B349B2523A1}">
      <dgm:prSet/>
      <dgm:spPr/>
      <dgm:t>
        <a:bodyPr/>
        <a:lstStyle/>
        <a:p>
          <a:pPr>
            <a:lnSpc>
              <a:spcPct val="80000"/>
            </a:lnSpc>
            <a:spcBef>
              <a:spcPts val="0"/>
            </a:spcBef>
            <a:spcAft>
              <a:spcPts val="0"/>
            </a:spcAft>
          </a:pPr>
          <a:r>
            <a:rPr lang="en-US" b="0" i="0" spc="0" baseline="0" dirty="0">
              <a:latin typeface="Avenir Light" panose="020B0402020203020204" pitchFamily="34" charset="77"/>
            </a:rPr>
            <a:t>Computations</a:t>
          </a:r>
        </a:p>
      </dgm:t>
    </dgm:pt>
    <dgm:pt modelId="{E21A0860-14EC-5341-BAA2-2E0A0F860078}" type="parTrans" cxnId="{D7705F4C-2B0E-1044-8645-C0864675475E}">
      <dgm:prSet/>
      <dgm:spPr/>
      <dgm:t>
        <a:bodyPr/>
        <a:lstStyle/>
        <a:p>
          <a:endParaRPr lang="en-US"/>
        </a:p>
      </dgm:t>
    </dgm:pt>
    <dgm:pt modelId="{A1AA6DD9-B364-1C4F-99AC-90514650B7C4}" type="sibTrans" cxnId="{D7705F4C-2B0E-1044-8645-C0864675475E}">
      <dgm:prSet/>
      <dgm:spPr/>
      <dgm:t>
        <a:bodyPr/>
        <a:lstStyle/>
        <a:p>
          <a:endParaRPr lang="en-US"/>
        </a:p>
      </dgm:t>
    </dgm:pt>
    <dgm:pt modelId="{37BED965-A876-AC4C-976B-B02954F97840}">
      <dgm:prSet/>
      <dgm:spPr/>
      <dgm:t>
        <a:bodyPr/>
        <a:lstStyle/>
        <a:p>
          <a:pPr>
            <a:lnSpc>
              <a:spcPct val="80000"/>
            </a:lnSpc>
            <a:spcBef>
              <a:spcPts val="0"/>
            </a:spcBef>
            <a:spcAft>
              <a:spcPts val="0"/>
            </a:spcAft>
          </a:pPr>
          <a:r>
            <a:rPr lang="en-US" b="0" i="0" spc="0" baseline="0" dirty="0">
              <a:latin typeface="Avenir Light" panose="020B0402020203020204" pitchFamily="34" charset="77"/>
            </a:rPr>
            <a:t>Validation</a:t>
          </a:r>
        </a:p>
      </dgm:t>
    </dgm:pt>
    <dgm:pt modelId="{55D9178D-5C51-0042-A719-C2D2318AB700}" type="parTrans" cxnId="{32FDD871-5244-574F-B235-41007E7C7AE5}">
      <dgm:prSet/>
      <dgm:spPr/>
      <dgm:t>
        <a:bodyPr/>
        <a:lstStyle/>
        <a:p>
          <a:endParaRPr lang="en-US"/>
        </a:p>
      </dgm:t>
    </dgm:pt>
    <dgm:pt modelId="{A3FF413F-EA8E-7F44-B915-A50935805FE2}" type="sibTrans" cxnId="{32FDD871-5244-574F-B235-41007E7C7AE5}">
      <dgm:prSet/>
      <dgm:spPr/>
      <dgm:t>
        <a:bodyPr/>
        <a:lstStyle/>
        <a:p>
          <a:endParaRPr lang="en-US"/>
        </a:p>
      </dgm:t>
    </dgm:pt>
    <dgm:pt modelId="{76453719-F6E3-8B40-AA62-BCAC5E91C9CB}">
      <dgm:prSet/>
      <dgm:spPr/>
      <dgm:t>
        <a:bodyPr/>
        <a:lstStyle/>
        <a:p>
          <a:pPr>
            <a:lnSpc>
              <a:spcPct val="80000"/>
            </a:lnSpc>
            <a:spcBef>
              <a:spcPts val="0"/>
            </a:spcBef>
            <a:spcAft>
              <a:spcPts val="0"/>
            </a:spcAft>
          </a:pPr>
          <a:r>
            <a:rPr lang="en-US" b="0" i="0" spc="0" baseline="0" dirty="0">
              <a:latin typeface="Avenir Light" panose="020B0402020203020204" pitchFamily="34" charset="77"/>
            </a:rPr>
            <a:t>Implementation of Rules</a:t>
          </a:r>
        </a:p>
      </dgm:t>
    </dgm:pt>
    <dgm:pt modelId="{21127A83-B385-0148-97DF-DB3A45436B23}" type="parTrans" cxnId="{3BEE3718-F5CF-D548-B7E3-310DD3A4718E}">
      <dgm:prSet/>
      <dgm:spPr/>
      <dgm:t>
        <a:bodyPr/>
        <a:lstStyle/>
        <a:p>
          <a:endParaRPr lang="en-US"/>
        </a:p>
      </dgm:t>
    </dgm:pt>
    <dgm:pt modelId="{1356E055-ED1D-5D41-AF9D-6C1F18D2F01D}" type="sibTrans" cxnId="{3BEE3718-F5CF-D548-B7E3-310DD3A4718E}">
      <dgm:prSet/>
      <dgm:spPr/>
      <dgm:t>
        <a:bodyPr/>
        <a:lstStyle/>
        <a:p>
          <a:endParaRPr lang="en-US"/>
        </a:p>
      </dgm:t>
    </dgm:pt>
    <dgm:pt modelId="{BBEDF231-E447-1F47-87E1-BF5BA75CBB5C}">
      <dgm:prSet/>
      <dgm:spPr/>
      <dgm:t>
        <a:bodyPr/>
        <a:lstStyle/>
        <a:p>
          <a:pPr>
            <a:lnSpc>
              <a:spcPct val="80000"/>
            </a:lnSpc>
            <a:spcBef>
              <a:spcPts val="0"/>
            </a:spcBef>
            <a:spcAft>
              <a:spcPts val="0"/>
            </a:spcAft>
          </a:pPr>
          <a:r>
            <a:rPr lang="en-US" b="0" i="0" spc="0" baseline="0" dirty="0">
              <a:latin typeface="Avenir Light" panose="020B0402020203020204" pitchFamily="34" charset="77"/>
            </a:rPr>
            <a:t>Report Generation</a:t>
          </a:r>
        </a:p>
      </dgm:t>
    </dgm:pt>
    <dgm:pt modelId="{22DBBD9E-018B-3B4C-9639-87893C0C010E}" type="parTrans" cxnId="{57A29F24-F3E1-C549-8A96-3296E1105599}">
      <dgm:prSet/>
      <dgm:spPr/>
      <dgm:t>
        <a:bodyPr/>
        <a:lstStyle/>
        <a:p>
          <a:endParaRPr lang="en-US"/>
        </a:p>
      </dgm:t>
    </dgm:pt>
    <dgm:pt modelId="{35621599-A631-464C-A570-B38E5F539409}" type="sibTrans" cxnId="{57A29F24-F3E1-C549-8A96-3296E1105599}">
      <dgm:prSet/>
      <dgm:spPr/>
      <dgm:t>
        <a:bodyPr/>
        <a:lstStyle/>
        <a:p>
          <a:endParaRPr lang="en-US"/>
        </a:p>
      </dgm:t>
    </dgm:pt>
    <dgm:pt modelId="{07A67EE0-3B9E-E64D-88CC-521C4D9A40C1}" type="pres">
      <dgm:prSet presAssocID="{1985EF0C-253C-CF46-BD87-E3B3A259A92B}" presName="Name0" presStyleCnt="0">
        <dgm:presLayoutVars>
          <dgm:dir/>
          <dgm:animLvl val="lvl"/>
          <dgm:resizeHandles val="exact"/>
        </dgm:presLayoutVars>
      </dgm:prSet>
      <dgm:spPr/>
    </dgm:pt>
    <dgm:pt modelId="{87DE638D-F375-494E-A86B-04C1C1F4FEC3}" type="pres">
      <dgm:prSet presAssocID="{41EB5D74-46A2-1B4A-987D-6A97BBACA71E}" presName="composite" presStyleCnt="0"/>
      <dgm:spPr/>
    </dgm:pt>
    <dgm:pt modelId="{FC2DC23B-7E02-8348-86A5-58A8D93C65EB}" type="pres">
      <dgm:prSet presAssocID="{41EB5D74-46A2-1B4A-987D-6A97BBACA71E}" presName="parTx" presStyleLbl="alignNode1" presStyleIdx="0" presStyleCnt="2">
        <dgm:presLayoutVars>
          <dgm:chMax val="0"/>
          <dgm:chPref val="0"/>
          <dgm:bulletEnabled val="1"/>
        </dgm:presLayoutVars>
      </dgm:prSet>
      <dgm:spPr/>
    </dgm:pt>
    <dgm:pt modelId="{D319B0D9-8A67-4E44-B188-67F5728F1A69}" type="pres">
      <dgm:prSet presAssocID="{41EB5D74-46A2-1B4A-987D-6A97BBACA71E}" presName="desTx" presStyleLbl="alignAccFollowNode1" presStyleIdx="0" presStyleCnt="2">
        <dgm:presLayoutVars>
          <dgm:bulletEnabled val="1"/>
        </dgm:presLayoutVars>
      </dgm:prSet>
      <dgm:spPr/>
    </dgm:pt>
    <dgm:pt modelId="{0A5FBBC2-A363-2041-86C6-1C9E9C18A2D8}" type="pres">
      <dgm:prSet presAssocID="{579FCB5B-F953-FC49-B1DB-15994D462CE0}" presName="space" presStyleCnt="0"/>
      <dgm:spPr/>
    </dgm:pt>
    <dgm:pt modelId="{EB2ABB7D-F79D-CA4C-A833-1B6BFB8ADD03}" type="pres">
      <dgm:prSet presAssocID="{FDB258E0-C5CC-F347-ABAD-402CE288CACE}" presName="composite" presStyleCnt="0"/>
      <dgm:spPr/>
    </dgm:pt>
    <dgm:pt modelId="{DE9B7207-3AF6-5F4C-A173-9B838752E1F0}" type="pres">
      <dgm:prSet presAssocID="{FDB258E0-C5CC-F347-ABAD-402CE288CACE}" presName="parTx" presStyleLbl="alignNode1" presStyleIdx="1" presStyleCnt="2">
        <dgm:presLayoutVars>
          <dgm:chMax val="0"/>
          <dgm:chPref val="0"/>
          <dgm:bulletEnabled val="1"/>
        </dgm:presLayoutVars>
      </dgm:prSet>
      <dgm:spPr/>
    </dgm:pt>
    <dgm:pt modelId="{578B946A-537F-5844-BA2E-33FBDDFC7E47}" type="pres">
      <dgm:prSet presAssocID="{FDB258E0-C5CC-F347-ABAD-402CE288CACE}" presName="desTx" presStyleLbl="alignAccFollowNode1" presStyleIdx="1" presStyleCnt="2">
        <dgm:presLayoutVars>
          <dgm:bulletEnabled val="1"/>
        </dgm:presLayoutVars>
      </dgm:prSet>
      <dgm:spPr/>
    </dgm:pt>
  </dgm:ptLst>
  <dgm:cxnLst>
    <dgm:cxn modelId="{BBF01309-386A-4F42-BDD2-C42956F4914C}" srcId="{41EB5D74-46A2-1B4A-987D-6A97BBACA71E}" destId="{92322170-E65A-0C45-9293-54EAAF1CCD72}" srcOrd="0" destOrd="0" parTransId="{F9689866-4F1F-9E47-BA5F-C8CD6B07EB49}" sibTransId="{CDFAE8EC-0571-FE40-9BEE-ACC540F0B87F}"/>
    <dgm:cxn modelId="{3BEE3718-F5CF-D548-B7E3-310DD3A4718E}" srcId="{41EB5D74-46A2-1B4A-987D-6A97BBACA71E}" destId="{76453719-F6E3-8B40-AA62-BCAC5E91C9CB}" srcOrd="4" destOrd="0" parTransId="{21127A83-B385-0148-97DF-DB3A45436B23}" sibTransId="{1356E055-ED1D-5D41-AF9D-6C1F18D2F01D}"/>
    <dgm:cxn modelId="{57A29F24-F3E1-C549-8A96-3296E1105599}" srcId="{41EB5D74-46A2-1B4A-987D-6A97BBACA71E}" destId="{BBEDF231-E447-1F47-87E1-BF5BA75CBB5C}" srcOrd="5" destOrd="0" parTransId="{22DBBD9E-018B-3B4C-9639-87893C0C010E}" sibTransId="{35621599-A631-464C-A570-B38E5F539409}"/>
    <dgm:cxn modelId="{1538042E-5730-E746-A913-A585127B92EF}" type="presOf" srcId="{FDB258E0-C5CC-F347-ABAD-402CE288CACE}" destId="{DE9B7207-3AF6-5F4C-A173-9B838752E1F0}" srcOrd="0" destOrd="0" presId="urn:microsoft.com/office/officeart/2005/8/layout/hList1"/>
    <dgm:cxn modelId="{3151F444-6146-8F46-BDA2-460C6BB7387C}" type="presOf" srcId="{41EB5D74-46A2-1B4A-987D-6A97BBACA71E}" destId="{FC2DC23B-7E02-8348-86A5-58A8D93C65EB}" srcOrd="0" destOrd="0" presId="urn:microsoft.com/office/officeart/2005/8/layout/hList1"/>
    <dgm:cxn modelId="{D7705F4C-2B0E-1044-8645-C0864675475E}" srcId="{41EB5D74-46A2-1B4A-987D-6A97BBACA71E}" destId="{9164B4FC-EAB8-5B41-8ACE-5B349B2523A1}" srcOrd="2" destOrd="0" parTransId="{E21A0860-14EC-5341-BAA2-2E0A0F860078}" sibTransId="{A1AA6DD9-B364-1C4F-99AC-90514650B7C4}"/>
    <dgm:cxn modelId="{87BB8B5A-A785-7F4B-91BF-B4D5E6762513}" type="presOf" srcId="{76453719-F6E3-8B40-AA62-BCAC5E91C9CB}" destId="{D319B0D9-8A67-4E44-B188-67F5728F1A69}" srcOrd="0" destOrd="4" presId="urn:microsoft.com/office/officeart/2005/8/layout/hList1"/>
    <dgm:cxn modelId="{DD3D0D6E-0CE1-5D45-8FBF-5275C913A5D6}" srcId="{1985EF0C-253C-CF46-BD87-E3B3A259A92B}" destId="{FDB258E0-C5CC-F347-ABAD-402CE288CACE}" srcOrd="1" destOrd="0" parTransId="{C0D55F48-36B1-F641-A22A-20A6BB0D1DC5}" sibTransId="{436A6C2A-081A-274F-8EDA-54A4948CC63A}"/>
    <dgm:cxn modelId="{32FDD871-5244-574F-B235-41007E7C7AE5}" srcId="{41EB5D74-46A2-1B4A-987D-6A97BBACA71E}" destId="{37BED965-A876-AC4C-976B-B02954F97840}" srcOrd="3" destOrd="0" parTransId="{55D9178D-5C51-0042-A719-C2D2318AB700}" sibTransId="{A3FF413F-EA8E-7F44-B915-A50935805FE2}"/>
    <dgm:cxn modelId="{B709AD74-0482-714D-9125-9A5A0018F017}" type="presOf" srcId="{37BED965-A876-AC4C-976B-B02954F97840}" destId="{D319B0D9-8A67-4E44-B188-67F5728F1A69}" srcOrd="0" destOrd="3" presId="urn:microsoft.com/office/officeart/2005/8/layout/hList1"/>
    <dgm:cxn modelId="{F1BA737D-A180-9B41-9FA9-579445B0F9BA}" srcId="{FDB258E0-C5CC-F347-ABAD-402CE288CACE}" destId="{D31B3BCD-B121-DE46-BBE5-6795FA9D4B4C}" srcOrd="0" destOrd="0" parTransId="{6261B5C1-230D-DF4A-926D-A93DBDBA7C19}" sibTransId="{07141A85-C53B-A441-9ED2-20063A87CF9D}"/>
    <dgm:cxn modelId="{643E9D9F-DE79-4A4B-97BE-EC6E6A801949}" type="presOf" srcId="{BBEDF231-E447-1F47-87E1-BF5BA75CBB5C}" destId="{D319B0D9-8A67-4E44-B188-67F5728F1A69}" srcOrd="0" destOrd="5" presId="urn:microsoft.com/office/officeart/2005/8/layout/hList1"/>
    <dgm:cxn modelId="{0CEE29A4-8010-164A-A542-697FBEC0BDB2}" srcId="{41EB5D74-46A2-1B4A-987D-6A97BBACA71E}" destId="{58569B05-EA9D-4544-B688-E98C22752315}" srcOrd="1" destOrd="0" parTransId="{2BDB8685-4B22-7849-B449-ECCFCFF3EE57}" sibTransId="{A02DF629-C0DA-6847-A6B7-846C95357709}"/>
    <dgm:cxn modelId="{A88E3CAD-14C2-2F4B-9F9F-C4FB45ABF7DE}" type="presOf" srcId="{92322170-E65A-0C45-9293-54EAAF1CCD72}" destId="{D319B0D9-8A67-4E44-B188-67F5728F1A69}" srcOrd="0" destOrd="0" presId="urn:microsoft.com/office/officeart/2005/8/layout/hList1"/>
    <dgm:cxn modelId="{52E295B2-8540-6F4F-99CD-B0B4AE181805}" type="presOf" srcId="{1985EF0C-253C-CF46-BD87-E3B3A259A92B}" destId="{07A67EE0-3B9E-E64D-88CC-521C4D9A40C1}" srcOrd="0" destOrd="0" presId="urn:microsoft.com/office/officeart/2005/8/layout/hList1"/>
    <dgm:cxn modelId="{681297C2-061F-974E-BAEE-BE40D0E4E90C}" type="presOf" srcId="{58569B05-EA9D-4544-B688-E98C22752315}" destId="{D319B0D9-8A67-4E44-B188-67F5728F1A69}" srcOrd="0" destOrd="1" presId="urn:microsoft.com/office/officeart/2005/8/layout/hList1"/>
    <dgm:cxn modelId="{4AD37BEA-5FD1-044E-8436-D2524588657B}" srcId="{1985EF0C-253C-CF46-BD87-E3B3A259A92B}" destId="{41EB5D74-46A2-1B4A-987D-6A97BBACA71E}" srcOrd="0" destOrd="0" parTransId="{00F754BB-A4F4-6D40-8576-263F884E5778}" sibTransId="{579FCB5B-F953-FC49-B1DB-15994D462CE0}"/>
    <dgm:cxn modelId="{590915EE-7ECD-A84D-858C-023E2D022C32}" type="presOf" srcId="{9164B4FC-EAB8-5B41-8ACE-5B349B2523A1}" destId="{D319B0D9-8A67-4E44-B188-67F5728F1A69}" srcOrd="0" destOrd="2" presId="urn:microsoft.com/office/officeart/2005/8/layout/hList1"/>
    <dgm:cxn modelId="{2F6975F0-1B40-A444-BE67-7AB2E1C42361}" type="presOf" srcId="{D31B3BCD-B121-DE46-BBE5-6795FA9D4B4C}" destId="{578B946A-537F-5844-BA2E-33FBDDFC7E47}" srcOrd="0" destOrd="0" presId="urn:microsoft.com/office/officeart/2005/8/layout/hList1"/>
    <dgm:cxn modelId="{00A86526-6581-6D49-9C73-67BD61C90357}" type="presParOf" srcId="{07A67EE0-3B9E-E64D-88CC-521C4D9A40C1}" destId="{87DE638D-F375-494E-A86B-04C1C1F4FEC3}" srcOrd="0" destOrd="0" presId="urn:microsoft.com/office/officeart/2005/8/layout/hList1"/>
    <dgm:cxn modelId="{51DDB6E3-E56F-4D4F-9114-D2F1E680E5B9}" type="presParOf" srcId="{87DE638D-F375-494E-A86B-04C1C1F4FEC3}" destId="{FC2DC23B-7E02-8348-86A5-58A8D93C65EB}" srcOrd="0" destOrd="0" presId="urn:microsoft.com/office/officeart/2005/8/layout/hList1"/>
    <dgm:cxn modelId="{751D0E74-2ECB-754D-A684-6D70EC05ABEF}" type="presParOf" srcId="{87DE638D-F375-494E-A86B-04C1C1F4FEC3}" destId="{D319B0D9-8A67-4E44-B188-67F5728F1A69}" srcOrd="1" destOrd="0" presId="urn:microsoft.com/office/officeart/2005/8/layout/hList1"/>
    <dgm:cxn modelId="{026D1812-2433-8548-983D-E1D205D1FA1F}" type="presParOf" srcId="{07A67EE0-3B9E-E64D-88CC-521C4D9A40C1}" destId="{0A5FBBC2-A363-2041-86C6-1C9E9C18A2D8}" srcOrd="1" destOrd="0" presId="urn:microsoft.com/office/officeart/2005/8/layout/hList1"/>
    <dgm:cxn modelId="{EF023CEA-8829-3E40-B7A3-BFB5FCDC5A87}" type="presParOf" srcId="{07A67EE0-3B9E-E64D-88CC-521C4D9A40C1}" destId="{EB2ABB7D-F79D-CA4C-A833-1B6BFB8ADD03}" srcOrd="2" destOrd="0" presId="urn:microsoft.com/office/officeart/2005/8/layout/hList1"/>
    <dgm:cxn modelId="{4EC2BFC9-F276-E341-9F2A-A232CE3A957E}" type="presParOf" srcId="{EB2ABB7D-F79D-CA4C-A833-1B6BFB8ADD03}" destId="{DE9B7207-3AF6-5F4C-A173-9B838752E1F0}" srcOrd="0" destOrd="0" presId="urn:microsoft.com/office/officeart/2005/8/layout/hList1"/>
    <dgm:cxn modelId="{BA9B20F4-8DCB-A446-8C14-7A8D07FEFC71}" type="presParOf" srcId="{EB2ABB7D-F79D-CA4C-A833-1B6BFB8ADD03}" destId="{578B946A-537F-5844-BA2E-33FBDDFC7E47}"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85EF0C-253C-CF46-BD87-E3B3A259A92B}"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A8EB9BED-B66B-F143-95B1-F4842DEB60C2}">
      <dgm:prSet phldrT="[Text]"/>
      <dgm:spPr/>
      <dgm:t>
        <a:bodyPr/>
        <a:lstStyle/>
        <a:p>
          <a:pPr>
            <a:lnSpc>
              <a:spcPct val="80000"/>
            </a:lnSpc>
            <a:spcBef>
              <a:spcPts val="0"/>
            </a:spcBef>
            <a:spcAft>
              <a:spcPts val="0"/>
            </a:spcAft>
          </a:pPr>
          <a:r>
            <a:rPr lang="en-US" b="0" i="0" dirty="0">
              <a:effectLst>
                <a:outerShdw blurRad="50800" dist="38100" dir="2700000" algn="tl" rotWithShape="0">
                  <a:prstClr val="black">
                    <a:alpha val="40000"/>
                  </a:prstClr>
                </a:outerShdw>
              </a:effectLst>
              <a:latin typeface="Avenir Medium" panose="02000503020000020003" pitchFamily="2" charset="0"/>
            </a:rPr>
            <a:t>Human Interaction</a:t>
          </a:r>
        </a:p>
      </dgm:t>
    </dgm:pt>
    <dgm:pt modelId="{F92F6D6A-CEA1-DA4C-9B13-661266EF11FE}" type="parTrans" cxnId="{9443864D-6321-8B45-94BA-1D951DFCB5CF}">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FCA8D11D-79D9-7748-89D9-54F801B39A4A}" type="sibTrans" cxnId="{9443864D-6321-8B45-94BA-1D951DFCB5CF}">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8B45593F-0234-A742-BBB2-2973DB608F07}">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Input</a:t>
          </a:r>
        </a:p>
      </dgm:t>
    </dgm:pt>
    <dgm:pt modelId="{6D8C2376-1F60-8E48-9B78-5BA4ABA8B6F2}" type="parTrans" cxnId="{C1E705BD-FB3B-AC40-941C-E800D4FCF199}">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2BE93EC1-F78B-FE40-89A0-DFD5A7FDB151}" type="sibTrans" cxnId="{C1E705BD-FB3B-AC40-941C-E800D4FCF199}">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43856EB8-FBE6-E649-860E-6EB1B4654F7D}">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Output</a:t>
          </a:r>
        </a:p>
      </dgm:t>
    </dgm:pt>
    <dgm:pt modelId="{9979864E-C443-274E-A09A-DF41574C1EAD}" type="parTrans" cxnId="{2702FEC5-7519-1640-8724-FC1AAF965EE5}">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DC9874A6-880C-9449-940B-CD3196ED9288}" type="sibTrans" cxnId="{2702FEC5-7519-1640-8724-FC1AAF965EE5}">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41EB5D74-46A2-1B4A-987D-6A97BBACA71E}">
      <dgm:prSet phldrT="[Text]"/>
      <dgm:spPr/>
      <dgm:t>
        <a:bodyPr/>
        <a:lstStyle/>
        <a:p>
          <a:pPr>
            <a:lnSpc>
              <a:spcPct val="80000"/>
            </a:lnSpc>
            <a:spcBef>
              <a:spcPts val="0"/>
            </a:spcBef>
            <a:spcAft>
              <a:spcPts val="0"/>
            </a:spcAft>
          </a:pPr>
          <a:r>
            <a:rPr lang="en-US" b="0" i="0" dirty="0">
              <a:effectLst>
                <a:outerShdw blurRad="50800" dist="38100" dir="2700000" algn="tl" rotWithShape="0">
                  <a:prstClr val="black">
                    <a:alpha val="40000"/>
                  </a:prstClr>
                </a:outerShdw>
              </a:effectLst>
              <a:latin typeface="Avenir Medium" panose="02000503020000020003" pitchFamily="2" charset="0"/>
            </a:rPr>
            <a:t>Processing</a:t>
          </a:r>
        </a:p>
      </dgm:t>
    </dgm:pt>
    <dgm:pt modelId="{00F754BB-A4F4-6D40-8576-263F884E5778}" type="parTrans" cxnId="{4AD37BEA-5FD1-044E-8436-D2524588657B}">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579FCB5B-F953-FC49-B1DB-15994D462CE0}" type="sibTrans" cxnId="{4AD37BEA-5FD1-044E-8436-D2524588657B}">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07A5AB36-0A2F-094B-B61F-19CB66B12404}">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Computations</a:t>
          </a:r>
        </a:p>
      </dgm:t>
    </dgm:pt>
    <dgm:pt modelId="{7A6341C0-D1F5-3F4A-86FC-968DC73BD10D}" type="parTrans" cxnId="{F5C058E2-4C3E-C341-9FB0-865F37B65B3F}">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72E29770-C4AD-BF4E-B424-77981674C6F2}" type="sibTrans" cxnId="{F5C058E2-4C3E-C341-9FB0-865F37B65B3F}">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69771C48-831B-8342-B7FA-996790BA0DFC}">
      <dgm:prSet phldrT="[Text]"/>
      <dgm:spPr/>
      <dgm:t>
        <a:bodyPr/>
        <a:lstStyle/>
        <a:p>
          <a:pPr>
            <a:lnSpc>
              <a:spcPct val="80000"/>
            </a:lnSpc>
            <a:spcBef>
              <a:spcPts val="0"/>
            </a:spcBef>
            <a:spcAft>
              <a:spcPts val="0"/>
            </a:spcAft>
          </a:pPr>
          <a:r>
            <a:rPr lang="en-US" b="0" i="0" dirty="0">
              <a:effectLst>
                <a:outerShdw blurRad="50800" dist="38100" dir="2700000" algn="tl" rotWithShape="0">
                  <a:prstClr val="black">
                    <a:alpha val="40000"/>
                  </a:prstClr>
                </a:outerShdw>
              </a:effectLst>
              <a:latin typeface="Avenir Medium" panose="02000503020000020003" pitchFamily="2" charset="0"/>
            </a:rPr>
            <a:t>Database Server</a:t>
          </a:r>
        </a:p>
      </dgm:t>
    </dgm:pt>
    <dgm:pt modelId="{06A3D05A-E82F-1742-B317-659F919E3DEF}" type="parTrans" cxnId="{136B347A-348B-F245-90AA-E4E49F04BCA7}">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2F99FEDE-5F8F-9649-A037-D26E1D8B7E78}" type="sibTrans" cxnId="{136B347A-348B-F245-90AA-E4E49F04BCA7}">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EF8673E0-0B4A-A045-8C87-FF059D39449C}">
      <dgm:prSet phldrT="[Text]"/>
      <dgm:spPr/>
      <dgm:t>
        <a:bodyPr/>
        <a:lstStyle/>
        <a:p>
          <a:pPr>
            <a:lnSpc>
              <a:spcPct val="80000"/>
            </a:lnSpc>
            <a:spcBef>
              <a:spcPts val="0"/>
            </a:spcBef>
            <a:spcAft>
              <a:spcPts val="0"/>
            </a:spcAft>
          </a:pPr>
          <a:r>
            <a:rPr lang="en-US" b="0" i="0" spc="0" baseline="0" dirty="0">
              <a:latin typeface="Avenir Light" panose="020B0402020203020204" pitchFamily="34" charset="77"/>
            </a:rPr>
            <a:t>Reading, Updating, Deletion of Data</a:t>
          </a:r>
        </a:p>
      </dgm:t>
    </dgm:pt>
    <dgm:pt modelId="{39F2DDC2-459D-3142-8A0D-DCFF87A1EAF5}" type="parTrans" cxnId="{02FB254E-BDE6-6F4E-9C4C-AC43FC62696F}">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17248AAE-9F16-0A4E-9A36-D2DE2C4BED71}" type="sibTrans" cxnId="{02FB254E-BDE6-6F4E-9C4C-AC43FC62696F}">
      <dgm:prSet/>
      <dgm:spPr/>
      <dgm:t>
        <a:bodyPr/>
        <a:lstStyle/>
        <a:p>
          <a:pPr>
            <a:lnSpc>
              <a:spcPct val="80000"/>
            </a:lnSpc>
            <a:spcBef>
              <a:spcPts val="0"/>
            </a:spcBef>
            <a:spcAft>
              <a:spcPts val="0"/>
            </a:spcAft>
          </a:pPr>
          <a:endParaRPr lang="en-US" b="0" i="0">
            <a:latin typeface="Avenir Light" panose="020B0402020203020204" pitchFamily="34" charset="77"/>
          </a:endParaRPr>
        </a:p>
      </dgm:t>
    </dgm:pt>
    <dgm:pt modelId="{144E63AA-8364-C74B-9914-654EF6377CC7}">
      <dgm:prSet/>
      <dgm:spPr/>
      <dgm:t>
        <a:bodyPr/>
        <a:lstStyle/>
        <a:p>
          <a:pPr>
            <a:lnSpc>
              <a:spcPct val="80000"/>
            </a:lnSpc>
            <a:spcBef>
              <a:spcPts val="0"/>
            </a:spcBef>
            <a:spcAft>
              <a:spcPts val="0"/>
            </a:spcAft>
          </a:pPr>
          <a:r>
            <a:rPr lang="en-US" b="0" i="0" spc="0" baseline="0">
              <a:latin typeface="Avenir Light" panose="020B0402020203020204" pitchFamily="34" charset="77"/>
            </a:rPr>
            <a:t>Validation</a:t>
          </a:r>
          <a:endParaRPr lang="en-US" b="0" i="0" spc="0" baseline="0" dirty="0">
            <a:latin typeface="Avenir Light" panose="020B0402020203020204" pitchFamily="34" charset="77"/>
          </a:endParaRPr>
        </a:p>
      </dgm:t>
    </dgm:pt>
    <dgm:pt modelId="{EB8C3DB0-E6A3-E541-999D-573F15C0035F}" type="parTrans" cxnId="{DACBA2A4-542C-5D4F-94FF-41BFB5C6C258}">
      <dgm:prSet/>
      <dgm:spPr/>
      <dgm:t>
        <a:bodyPr/>
        <a:lstStyle/>
        <a:p>
          <a:endParaRPr lang="en-US"/>
        </a:p>
      </dgm:t>
    </dgm:pt>
    <dgm:pt modelId="{DB486243-7911-5A45-B09F-0D333C33CEFB}" type="sibTrans" cxnId="{DACBA2A4-542C-5D4F-94FF-41BFB5C6C258}">
      <dgm:prSet/>
      <dgm:spPr/>
      <dgm:t>
        <a:bodyPr/>
        <a:lstStyle/>
        <a:p>
          <a:endParaRPr lang="en-US"/>
        </a:p>
      </dgm:t>
    </dgm:pt>
    <dgm:pt modelId="{F8193311-742D-EB48-AB41-1E54A26DC42F}">
      <dgm:prSet/>
      <dgm:spPr/>
      <dgm:t>
        <a:bodyPr/>
        <a:lstStyle/>
        <a:p>
          <a:pPr>
            <a:lnSpc>
              <a:spcPct val="80000"/>
            </a:lnSpc>
            <a:spcBef>
              <a:spcPts val="0"/>
            </a:spcBef>
            <a:spcAft>
              <a:spcPts val="0"/>
            </a:spcAft>
          </a:pPr>
          <a:r>
            <a:rPr lang="en-US" b="0" i="0" spc="0" baseline="0">
              <a:latin typeface="Avenir Light" panose="020B0402020203020204" pitchFamily="34" charset="77"/>
            </a:rPr>
            <a:t>Implementation of Rules</a:t>
          </a:r>
          <a:endParaRPr lang="en-US" b="0" i="0" spc="0" baseline="0" dirty="0">
            <a:latin typeface="Avenir Light" panose="020B0402020203020204" pitchFamily="34" charset="77"/>
          </a:endParaRPr>
        </a:p>
      </dgm:t>
    </dgm:pt>
    <dgm:pt modelId="{A965E4F2-E8F2-6345-95EA-87A62537589F}" type="parTrans" cxnId="{BAC0C651-26A5-624C-8005-9F2A3DA30EE4}">
      <dgm:prSet/>
      <dgm:spPr/>
      <dgm:t>
        <a:bodyPr/>
        <a:lstStyle/>
        <a:p>
          <a:endParaRPr lang="en-US"/>
        </a:p>
      </dgm:t>
    </dgm:pt>
    <dgm:pt modelId="{CBF11F66-3E4D-CC42-A7C4-7FD0C5A6E98F}" type="sibTrans" cxnId="{BAC0C651-26A5-624C-8005-9F2A3DA30EE4}">
      <dgm:prSet/>
      <dgm:spPr/>
      <dgm:t>
        <a:bodyPr/>
        <a:lstStyle/>
        <a:p>
          <a:endParaRPr lang="en-US"/>
        </a:p>
      </dgm:t>
    </dgm:pt>
    <dgm:pt modelId="{C9B631D5-CC4D-674C-AFE0-4C8F47F6F87A}">
      <dgm:prSet/>
      <dgm:spPr/>
      <dgm:t>
        <a:bodyPr/>
        <a:lstStyle/>
        <a:p>
          <a:pPr>
            <a:lnSpc>
              <a:spcPct val="80000"/>
            </a:lnSpc>
            <a:spcBef>
              <a:spcPts val="0"/>
            </a:spcBef>
            <a:spcAft>
              <a:spcPts val="0"/>
            </a:spcAft>
          </a:pPr>
          <a:r>
            <a:rPr lang="en-US" b="0" i="0" spc="0" baseline="0" dirty="0">
              <a:latin typeface="Avenir Light" panose="020B0402020203020204" pitchFamily="34" charset="77"/>
            </a:rPr>
            <a:t>Report Generation</a:t>
          </a:r>
        </a:p>
      </dgm:t>
    </dgm:pt>
    <dgm:pt modelId="{545F8B53-B825-3B4B-AC8C-6CB0763C35FB}" type="parTrans" cxnId="{10B2443F-0BFD-4649-A7C9-532B1BB91DD8}">
      <dgm:prSet/>
      <dgm:spPr/>
      <dgm:t>
        <a:bodyPr/>
        <a:lstStyle/>
        <a:p>
          <a:endParaRPr lang="en-US"/>
        </a:p>
      </dgm:t>
    </dgm:pt>
    <dgm:pt modelId="{959FFEDF-3B95-4545-A709-4049354DDE35}" type="sibTrans" cxnId="{10B2443F-0BFD-4649-A7C9-532B1BB91DD8}">
      <dgm:prSet/>
      <dgm:spPr/>
      <dgm:t>
        <a:bodyPr/>
        <a:lstStyle/>
        <a:p>
          <a:endParaRPr lang="en-US"/>
        </a:p>
      </dgm:t>
    </dgm:pt>
    <dgm:pt modelId="{07A67EE0-3B9E-E64D-88CC-521C4D9A40C1}" type="pres">
      <dgm:prSet presAssocID="{1985EF0C-253C-CF46-BD87-E3B3A259A92B}" presName="Name0" presStyleCnt="0">
        <dgm:presLayoutVars>
          <dgm:dir/>
          <dgm:animLvl val="lvl"/>
          <dgm:resizeHandles val="exact"/>
        </dgm:presLayoutVars>
      </dgm:prSet>
      <dgm:spPr/>
    </dgm:pt>
    <dgm:pt modelId="{6D592CE4-4181-5848-857F-27C38923B8F0}" type="pres">
      <dgm:prSet presAssocID="{A8EB9BED-B66B-F143-95B1-F4842DEB60C2}" presName="composite" presStyleCnt="0"/>
      <dgm:spPr/>
    </dgm:pt>
    <dgm:pt modelId="{94DB0137-15CD-6547-A582-1E72B7CD3C5B}" type="pres">
      <dgm:prSet presAssocID="{A8EB9BED-B66B-F143-95B1-F4842DEB60C2}" presName="parTx" presStyleLbl="alignNode1" presStyleIdx="0" presStyleCnt="3">
        <dgm:presLayoutVars>
          <dgm:chMax val="0"/>
          <dgm:chPref val="0"/>
          <dgm:bulletEnabled val="1"/>
        </dgm:presLayoutVars>
      </dgm:prSet>
      <dgm:spPr/>
    </dgm:pt>
    <dgm:pt modelId="{430C3E3D-7F17-EA4A-B249-9E58A3EC9D5C}" type="pres">
      <dgm:prSet presAssocID="{A8EB9BED-B66B-F143-95B1-F4842DEB60C2}" presName="desTx" presStyleLbl="alignAccFollowNode1" presStyleIdx="0" presStyleCnt="3">
        <dgm:presLayoutVars>
          <dgm:bulletEnabled val="1"/>
        </dgm:presLayoutVars>
      </dgm:prSet>
      <dgm:spPr/>
    </dgm:pt>
    <dgm:pt modelId="{B98352F4-EF6B-BA40-961B-F6DC5DBB9C31}" type="pres">
      <dgm:prSet presAssocID="{FCA8D11D-79D9-7748-89D9-54F801B39A4A}" presName="space" presStyleCnt="0"/>
      <dgm:spPr/>
    </dgm:pt>
    <dgm:pt modelId="{87DE638D-F375-494E-A86B-04C1C1F4FEC3}" type="pres">
      <dgm:prSet presAssocID="{41EB5D74-46A2-1B4A-987D-6A97BBACA71E}" presName="composite" presStyleCnt="0"/>
      <dgm:spPr/>
    </dgm:pt>
    <dgm:pt modelId="{FC2DC23B-7E02-8348-86A5-58A8D93C65EB}" type="pres">
      <dgm:prSet presAssocID="{41EB5D74-46A2-1B4A-987D-6A97BBACA71E}" presName="parTx" presStyleLbl="alignNode1" presStyleIdx="1" presStyleCnt="3">
        <dgm:presLayoutVars>
          <dgm:chMax val="0"/>
          <dgm:chPref val="0"/>
          <dgm:bulletEnabled val="1"/>
        </dgm:presLayoutVars>
      </dgm:prSet>
      <dgm:spPr/>
    </dgm:pt>
    <dgm:pt modelId="{D319B0D9-8A67-4E44-B188-67F5728F1A69}" type="pres">
      <dgm:prSet presAssocID="{41EB5D74-46A2-1B4A-987D-6A97BBACA71E}" presName="desTx" presStyleLbl="alignAccFollowNode1" presStyleIdx="1" presStyleCnt="3">
        <dgm:presLayoutVars>
          <dgm:bulletEnabled val="1"/>
        </dgm:presLayoutVars>
      </dgm:prSet>
      <dgm:spPr/>
    </dgm:pt>
    <dgm:pt modelId="{DBF078F1-FDE3-C04B-95B7-056328BAB5A5}" type="pres">
      <dgm:prSet presAssocID="{579FCB5B-F953-FC49-B1DB-15994D462CE0}" presName="space" presStyleCnt="0"/>
      <dgm:spPr/>
    </dgm:pt>
    <dgm:pt modelId="{7DA9B83F-D0AC-F24C-85EF-EA213E661136}" type="pres">
      <dgm:prSet presAssocID="{69771C48-831B-8342-B7FA-996790BA0DFC}" presName="composite" presStyleCnt="0"/>
      <dgm:spPr/>
    </dgm:pt>
    <dgm:pt modelId="{96DDF7C8-B9A9-7645-80F8-5921C46FF3A8}" type="pres">
      <dgm:prSet presAssocID="{69771C48-831B-8342-B7FA-996790BA0DFC}" presName="parTx" presStyleLbl="alignNode1" presStyleIdx="2" presStyleCnt="3">
        <dgm:presLayoutVars>
          <dgm:chMax val="0"/>
          <dgm:chPref val="0"/>
          <dgm:bulletEnabled val="1"/>
        </dgm:presLayoutVars>
      </dgm:prSet>
      <dgm:spPr/>
    </dgm:pt>
    <dgm:pt modelId="{12F2BC53-850C-2645-AF0D-9A3FCE215E1D}" type="pres">
      <dgm:prSet presAssocID="{69771C48-831B-8342-B7FA-996790BA0DFC}" presName="desTx" presStyleLbl="alignAccFollowNode1" presStyleIdx="2" presStyleCnt="3">
        <dgm:presLayoutVars>
          <dgm:bulletEnabled val="1"/>
        </dgm:presLayoutVars>
      </dgm:prSet>
      <dgm:spPr/>
    </dgm:pt>
  </dgm:ptLst>
  <dgm:cxnLst>
    <dgm:cxn modelId="{080AB20B-574C-7948-8DA6-668760FEFC92}" type="presOf" srcId="{07A5AB36-0A2F-094B-B61F-19CB66B12404}" destId="{D319B0D9-8A67-4E44-B188-67F5728F1A69}" srcOrd="0" destOrd="0" presId="urn:microsoft.com/office/officeart/2005/8/layout/hList1"/>
    <dgm:cxn modelId="{D9AC3539-D65D-A349-83D2-29A4507260A3}" type="presOf" srcId="{144E63AA-8364-C74B-9914-654EF6377CC7}" destId="{D319B0D9-8A67-4E44-B188-67F5728F1A69}" srcOrd="0" destOrd="1" presId="urn:microsoft.com/office/officeart/2005/8/layout/hList1"/>
    <dgm:cxn modelId="{10B2443F-0BFD-4649-A7C9-532B1BB91DD8}" srcId="{41EB5D74-46A2-1B4A-987D-6A97BBACA71E}" destId="{C9B631D5-CC4D-674C-AFE0-4C8F47F6F87A}" srcOrd="3" destOrd="0" parTransId="{545F8B53-B825-3B4B-AC8C-6CB0763C35FB}" sibTransId="{959FFEDF-3B95-4545-A709-4049354DDE35}"/>
    <dgm:cxn modelId="{85A3E83F-5814-1641-A9D5-17F07809FE6A}" type="presOf" srcId="{8B45593F-0234-A742-BBB2-2973DB608F07}" destId="{430C3E3D-7F17-EA4A-B249-9E58A3EC9D5C}" srcOrd="0" destOrd="0" presId="urn:microsoft.com/office/officeart/2005/8/layout/hList1"/>
    <dgm:cxn modelId="{3151F444-6146-8F46-BDA2-460C6BB7387C}" type="presOf" srcId="{41EB5D74-46A2-1B4A-987D-6A97BBACA71E}" destId="{FC2DC23B-7E02-8348-86A5-58A8D93C65EB}" srcOrd="0" destOrd="0" presId="urn:microsoft.com/office/officeart/2005/8/layout/hList1"/>
    <dgm:cxn modelId="{9443864D-6321-8B45-94BA-1D951DFCB5CF}" srcId="{1985EF0C-253C-CF46-BD87-E3B3A259A92B}" destId="{A8EB9BED-B66B-F143-95B1-F4842DEB60C2}" srcOrd="0" destOrd="0" parTransId="{F92F6D6A-CEA1-DA4C-9B13-661266EF11FE}" sibTransId="{FCA8D11D-79D9-7748-89D9-54F801B39A4A}"/>
    <dgm:cxn modelId="{02FB254E-BDE6-6F4E-9C4C-AC43FC62696F}" srcId="{69771C48-831B-8342-B7FA-996790BA0DFC}" destId="{EF8673E0-0B4A-A045-8C87-FF059D39449C}" srcOrd="0" destOrd="0" parTransId="{39F2DDC2-459D-3142-8A0D-DCFF87A1EAF5}" sibTransId="{17248AAE-9F16-0A4E-9A36-D2DE2C4BED71}"/>
    <dgm:cxn modelId="{BAC0C651-26A5-624C-8005-9F2A3DA30EE4}" srcId="{41EB5D74-46A2-1B4A-987D-6A97BBACA71E}" destId="{F8193311-742D-EB48-AB41-1E54A26DC42F}" srcOrd="2" destOrd="0" parTransId="{A965E4F2-E8F2-6345-95EA-87A62537589F}" sibTransId="{CBF11F66-3E4D-CC42-A7C4-7FD0C5A6E98F}"/>
    <dgm:cxn modelId="{4F6F4963-DC62-1943-9344-4AD4E2FDEB38}" type="presOf" srcId="{C9B631D5-CC4D-674C-AFE0-4C8F47F6F87A}" destId="{D319B0D9-8A67-4E44-B188-67F5728F1A69}" srcOrd="0" destOrd="3" presId="urn:microsoft.com/office/officeart/2005/8/layout/hList1"/>
    <dgm:cxn modelId="{136B347A-348B-F245-90AA-E4E49F04BCA7}" srcId="{1985EF0C-253C-CF46-BD87-E3B3A259A92B}" destId="{69771C48-831B-8342-B7FA-996790BA0DFC}" srcOrd="2" destOrd="0" parTransId="{06A3D05A-E82F-1742-B317-659F919E3DEF}" sibTransId="{2F99FEDE-5F8F-9649-A037-D26E1D8B7E78}"/>
    <dgm:cxn modelId="{DACBA2A4-542C-5D4F-94FF-41BFB5C6C258}" srcId="{41EB5D74-46A2-1B4A-987D-6A97BBACA71E}" destId="{144E63AA-8364-C74B-9914-654EF6377CC7}" srcOrd="1" destOrd="0" parTransId="{EB8C3DB0-E6A3-E541-999D-573F15C0035F}" sibTransId="{DB486243-7911-5A45-B09F-0D333C33CEFB}"/>
    <dgm:cxn modelId="{52E295B2-8540-6F4F-99CD-B0B4AE181805}" type="presOf" srcId="{1985EF0C-253C-CF46-BD87-E3B3A259A92B}" destId="{07A67EE0-3B9E-E64D-88CC-521C4D9A40C1}" srcOrd="0" destOrd="0" presId="urn:microsoft.com/office/officeart/2005/8/layout/hList1"/>
    <dgm:cxn modelId="{C1E705BD-FB3B-AC40-941C-E800D4FCF199}" srcId="{A8EB9BED-B66B-F143-95B1-F4842DEB60C2}" destId="{8B45593F-0234-A742-BBB2-2973DB608F07}" srcOrd="0" destOrd="0" parTransId="{6D8C2376-1F60-8E48-9B78-5BA4ABA8B6F2}" sibTransId="{2BE93EC1-F78B-FE40-89A0-DFD5A7FDB151}"/>
    <dgm:cxn modelId="{2702FEC5-7519-1640-8724-FC1AAF965EE5}" srcId="{A8EB9BED-B66B-F143-95B1-F4842DEB60C2}" destId="{43856EB8-FBE6-E649-860E-6EB1B4654F7D}" srcOrd="1" destOrd="0" parTransId="{9979864E-C443-274E-A09A-DF41574C1EAD}" sibTransId="{DC9874A6-880C-9449-940B-CD3196ED9288}"/>
    <dgm:cxn modelId="{5C6EA3C9-6D18-C14B-862A-25137016C759}" type="presOf" srcId="{43856EB8-FBE6-E649-860E-6EB1B4654F7D}" destId="{430C3E3D-7F17-EA4A-B249-9E58A3EC9D5C}" srcOrd="0" destOrd="1" presId="urn:microsoft.com/office/officeart/2005/8/layout/hList1"/>
    <dgm:cxn modelId="{FFD940CC-6A80-6249-8D27-4DDD8CFC6B00}" type="presOf" srcId="{A8EB9BED-B66B-F143-95B1-F4842DEB60C2}" destId="{94DB0137-15CD-6547-A582-1E72B7CD3C5B}" srcOrd="0" destOrd="0" presId="urn:microsoft.com/office/officeart/2005/8/layout/hList1"/>
    <dgm:cxn modelId="{0D3218CE-E57F-664F-A7EF-A2DC926466A0}" type="presOf" srcId="{F8193311-742D-EB48-AB41-1E54A26DC42F}" destId="{D319B0D9-8A67-4E44-B188-67F5728F1A69}" srcOrd="0" destOrd="2" presId="urn:microsoft.com/office/officeart/2005/8/layout/hList1"/>
    <dgm:cxn modelId="{048719D7-E191-F744-9F55-F2EEA23553BC}" type="presOf" srcId="{EF8673E0-0B4A-A045-8C87-FF059D39449C}" destId="{12F2BC53-850C-2645-AF0D-9A3FCE215E1D}" srcOrd="0" destOrd="0" presId="urn:microsoft.com/office/officeart/2005/8/layout/hList1"/>
    <dgm:cxn modelId="{F5C058E2-4C3E-C341-9FB0-865F37B65B3F}" srcId="{41EB5D74-46A2-1B4A-987D-6A97BBACA71E}" destId="{07A5AB36-0A2F-094B-B61F-19CB66B12404}" srcOrd="0" destOrd="0" parTransId="{7A6341C0-D1F5-3F4A-86FC-968DC73BD10D}" sibTransId="{72E29770-C4AD-BF4E-B424-77981674C6F2}"/>
    <dgm:cxn modelId="{4AD37BEA-5FD1-044E-8436-D2524588657B}" srcId="{1985EF0C-253C-CF46-BD87-E3B3A259A92B}" destId="{41EB5D74-46A2-1B4A-987D-6A97BBACA71E}" srcOrd="1" destOrd="0" parTransId="{00F754BB-A4F4-6D40-8576-263F884E5778}" sibTransId="{579FCB5B-F953-FC49-B1DB-15994D462CE0}"/>
    <dgm:cxn modelId="{DF203BF4-36B3-754E-82DB-C3117227383D}" type="presOf" srcId="{69771C48-831B-8342-B7FA-996790BA0DFC}" destId="{96DDF7C8-B9A9-7645-80F8-5921C46FF3A8}" srcOrd="0" destOrd="0" presId="urn:microsoft.com/office/officeart/2005/8/layout/hList1"/>
    <dgm:cxn modelId="{57067DDF-8381-0249-A73C-E6F3A7D96677}" type="presParOf" srcId="{07A67EE0-3B9E-E64D-88CC-521C4D9A40C1}" destId="{6D592CE4-4181-5848-857F-27C38923B8F0}" srcOrd="0" destOrd="0" presId="urn:microsoft.com/office/officeart/2005/8/layout/hList1"/>
    <dgm:cxn modelId="{5F710935-7B65-244E-9D36-2D25E68024F5}" type="presParOf" srcId="{6D592CE4-4181-5848-857F-27C38923B8F0}" destId="{94DB0137-15CD-6547-A582-1E72B7CD3C5B}" srcOrd="0" destOrd="0" presId="urn:microsoft.com/office/officeart/2005/8/layout/hList1"/>
    <dgm:cxn modelId="{C77596BF-A79C-CF49-8676-FA124E3E54D4}" type="presParOf" srcId="{6D592CE4-4181-5848-857F-27C38923B8F0}" destId="{430C3E3D-7F17-EA4A-B249-9E58A3EC9D5C}" srcOrd="1" destOrd="0" presId="urn:microsoft.com/office/officeart/2005/8/layout/hList1"/>
    <dgm:cxn modelId="{824F8BE7-29BB-9040-9646-DD1534EC6E69}" type="presParOf" srcId="{07A67EE0-3B9E-E64D-88CC-521C4D9A40C1}" destId="{B98352F4-EF6B-BA40-961B-F6DC5DBB9C31}" srcOrd="1" destOrd="0" presId="urn:microsoft.com/office/officeart/2005/8/layout/hList1"/>
    <dgm:cxn modelId="{00A86526-6581-6D49-9C73-67BD61C90357}" type="presParOf" srcId="{07A67EE0-3B9E-E64D-88CC-521C4D9A40C1}" destId="{87DE638D-F375-494E-A86B-04C1C1F4FEC3}" srcOrd="2" destOrd="0" presId="urn:microsoft.com/office/officeart/2005/8/layout/hList1"/>
    <dgm:cxn modelId="{51DDB6E3-E56F-4D4F-9114-D2F1E680E5B9}" type="presParOf" srcId="{87DE638D-F375-494E-A86B-04C1C1F4FEC3}" destId="{FC2DC23B-7E02-8348-86A5-58A8D93C65EB}" srcOrd="0" destOrd="0" presId="urn:microsoft.com/office/officeart/2005/8/layout/hList1"/>
    <dgm:cxn modelId="{751D0E74-2ECB-754D-A684-6D70EC05ABEF}" type="presParOf" srcId="{87DE638D-F375-494E-A86B-04C1C1F4FEC3}" destId="{D319B0D9-8A67-4E44-B188-67F5728F1A69}" srcOrd="1" destOrd="0" presId="urn:microsoft.com/office/officeart/2005/8/layout/hList1"/>
    <dgm:cxn modelId="{CA6A9ACF-9C91-A44F-84A5-42B3B8AFE93D}" type="presParOf" srcId="{07A67EE0-3B9E-E64D-88CC-521C4D9A40C1}" destId="{DBF078F1-FDE3-C04B-95B7-056328BAB5A5}" srcOrd="3" destOrd="0" presId="urn:microsoft.com/office/officeart/2005/8/layout/hList1"/>
    <dgm:cxn modelId="{BCFAB51A-D54B-4444-94A9-4E924B55391C}" type="presParOf" srcId="{07A67EE0-3B9E-E64D-88CC-521C4D9A40C1}" destId="{7DA9B83F-D0AC-F24C-85EF-EA213E661136}" srcOrd="4" destOrd="0" presId="urn:microsoft.com/office/officeart/2005/8/layout/hList1"/>
    <dgm:cxn modelId="{1DA8059C-9497-2847-9131-A1EC5758C25F}" type="presParOf" srcId="{7DA9B83F-D0AC-F24C-85EF-EA213E661136}" destId="{96DDF7C8-B9A9-7645-80F8-5921C46FF3A8}" srcOrd="0" destOrd="0" presId="urn:microsoft.com/office/officeart/2005/8/layout/hList1"/>
    <dgm:cxn modelId="{5151CC0D-BB0D-F147-9895-A1EA3FC0D034}" type="presParOf" srcId="{7DA9B83F-D0AC-F24C-85EF-EA213E661136}" destId="{12F2BC53-850C-2645-AF0D-9A3FCE215E1D}"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BEB52C-0527-4849-8D5B-F44275DEA625}"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42C927DB-156F-4609-9B42-827689F27F7F}">
      <dgm:prSet phldrT="[Text]"/>
      <dgm:spPr/>
      <dgm:t>
        <a:bodyPr/>
        <a:lstStyle/>
        <a:p>
          <a:r>
            <a:rPr lang="en-US" dirty="0">
              <a:latin typeface="Avenir Book" panose="02000503020000020003" pitchFamily="2" charset="0"/>
            </a:rPr>
            <a:t>Accessible</a:t>
          </a:r>
        </a:p>
      </dgm:t>
    </dgm:pt>
    <dgm:pt modelId="{F4FC817D-9A37-4A3B-8958-19A653568449}" type="parTrans" cxnId="{A0E6CE55-3573-45F8-BD58-96A287069F7A}">
      <dgm:prSet/>
      <dgm:spPr/>
      <dgm:t>
        <a:bodyPr/>
        <a:lstStyle/>
        <a:p>
          <a:endParaRPr lang="en-US">
            <a:latin typeface="Avenir Book" panose="02000503020000020003" pitchFamily="2" charset="0"/>
          </a:endParaRPr>
        </a:p>
      </dgm:t>
    </dgm:pt>
    <dgm:pt modelId="{0A321C91-F965-494A-B864-B86C5C0816D6}" type="sibTrans" cxnId="{A0E6CE55-3573-45F8-BD58-96A287069F7A}">
      <dgm:prSet/>
      <dgm:spPr/>
      <dgm:t>
        <a:bodyPr/>
        <a:lstStyle/>
        <a:p>
          <a:endParaRPr lang="en-US">
            <a:latin typeface="Avenir Book" panose="02000503020000020003" pitchFamily="2" charset="0"/>
          </a:endParaRPr>
        </a:p>
      </dgm:t>
    </dgm:pt>
    <dgm:pt modelId="{22FC4C0E-947C-4417-ACDA-077ED30D807F}">
      <dgm:prSet phldrT="[Text]"/>
      <dgm:spPr/>
      <dgm:t>
        <a:bodyPr/>
        <a:lstStyle/>
        <a:p>
          <a:r>
            <a:rPr lang="en-US" dirty="0">
              <a:latin typeface="Avenir Book" panose="02000503020000020003" pitchFamily="2" charset="0"/>
            </a:rPr>
            <a:t>Accurate</a:t>
          </a:r>
        </a:p>
      </dgm:t>
    </dgm:pt>
    <dgm:pt modelId="{E087EDE7-F504-4CD8-BBD1-37E91FE4CE2A}" type="parTrans" cxnId="{66897808-58C4-41FE-9ED6-EA6332022496}">
      <dgm:prSet/>
      <dgm:spPr/>
      <dgm:t>
        <a:bodyPr/>
        <a:lstStyle/>
        <a:p>
          <a:endParaRPr lang="en-US">
            <a:latin typeface="Avenir Book" panose="02000503020000020003" pitchFamily="2" charset="0"/>
          </a:endParaRPr>
        </a:p>
      </dgm:t>
    </dgm:pt>
    <dgm:pt modelId="{3C8472E2-3660-48D6-9CEE-078C51DB9395}" type="sibTrans" cxnId="{66897808-58C4-41FE-9ED6-EA6332022496}">
      <dgm:prSet/>
      <dgm:spPr/>
      <dgm:t>
        <a:bodyPr/>
        <a:lstStyle/>
        <a:p>
          <a:endParaRPr lang="en-US">
            <a:latin typeface="Avenir Book" panose="02000503020000020003" pitchFamily="2" charset="0"/>
          </a:endParaRPr>
        </a:p>
      </dgm:t>
    </dgm:pt>
    <dgm:pt modelId="{4AE52DE2-1DDA-4C7A-B543-F903527A31BD}">
      <dgm:prSet phldrT="[Text]"/>
      <dgm:spPr/>
      <dgm:t>
        <a:bodyPr/>
        <a:lstStyle/>
        <a:p>
          <a:r>
            <a:rPr lang="en-US" dirty="0">
              <a:latin typeface="Avenir Book" panose="02000503020000020003" pitchFamily="2" charset="0"/>
            </a:rPr>
            <a:t>Complete</a:t>
          </a:r>
        </a:p>
      </dgm:t>
    </dgm:pt>
    <dgm:pt modelId="{A879DC27-CE72-4196-8D2C-278D59561C48}" type="parTrans" cxnId="{4BD8DCB5-EDA6-4AE1-A10C-93980CC31767}">
      <dgm:prSet/>
      <dgm:spPr/>
      <dgm:t>
        <a:bodyPr/>
        <a:lstStyle/>
        <a:p>
          <a:endParaRPr lang="en-US">
            <a:latin typeface="Avenir Book" panose="02000503020000020003" pitchFamily="2" charset="0"/>
          </a:endParaRPr>
        </a:p>
      </dgm:t>
    </dgm:pt>
    <dgm:pt modelId="{F628D7E2-8FA7-47DF-A4BC-8AD9CDF811FA}" type="sibTrans" cxnId="{4BD8DCB5-EDA6-4AE1-A10C-93980CC31767}">
      <dgm:prSet/>
      <dgm:spPr/>
      <dgm:t>
        <a:bodyPr/>
        <a:lstStyle/>
        <a:p>
          <a:endParaRPr lang="en-US">
            <a:latin typeface="Avenir Book" panose="02000503020000020003" pitchFamily="2" charset="0"/>
          </a:endParaRPr>
        </a:p>
      </dgm:t>
    </dgm:pt>
    <dgm:pt modelId="{13FC757E-C961-470D-8449-F093070396E4}">
      <dgm:prSet phldrT="[Text]"/>
      <dgm:spPr/>
      <dgm:t>
        <a:bodyPr/>
        <a:lstStyle/>
        <a:p>
          <a:r>
            <a:rPr lang="en-US" dirty="0">
              <a:latin typeface="Avenir Book" panose="02000503020000020003" pitchFamily="2" charset="0"/>
            </a:rPr>
            <a:t>Economical</a:t>
          </a:r>
        </a:p>
      </dgm:t>
    </dgm:pt>
    <dgm:pt modelId="{9FAEC712-FF79-4730-AC5D-CC2EFB162080}" type="parTrans" cxnId="{731F481D-F062-4BB3-B4C8-A9B0980D8CE9}">
      <dgm:prSet/>
      <dgm:spPr/>
      <dgm:t>
        <a:bodyPr/>
        <a:lstStyle/>
        <a:p>
          <a:endParaRPr lang="en-US">
            <a:latin typeface="Avenir Book" panose="02000503020000020003" pitchFamily="2" charset="0"/>
          </a:endParaRPr>
        </a:p>
      </dgm:t>
    </dgm:pt>
    <dgm:pt modelId="{B67C003C-83C4-472B-B081-F6750D3E3A6C}" type="sibTrans" cxnId="{731F481D-F062-4BB3-B4C8-A9B0980D8CE9}">
      <dgm:prSet/>
      <dgm:spPr/>
      <dgm:t>
        <a:bodyPr/>
        <a:lstStyle/>
        <a:p>
          <a:endParaRPr lang="en-US">
            <a:latin typeface="Avenir Book" panose="02000503020000020003" pitchFamily="2" charset="0"/>
          </a:endParaRPr>
        </a:p>
      </dgm:t>
    </dgm:pt>
    <dgm:pt modelId="{B9755A28-1351-4EE4-BE36-339E0797FA9C}">
      <dgm:prSet phldrT="[Text]"/>
      <dgm:spPr/>
      <dgm:t>
        <a:bodyPr/>
        <a:lstStyle/>
        <a:p>
          <a:r>
            <a:rPr lang="en-US" dirty="0">
              <a:latin typeface="Avenir Book" panose="02000503020000020003" pitchFamily="2" charset="0"/>
            </a:rPr>
            <a:t>Flexible</a:t>
          </a:r>
        </a:p>
      </dgm:t>
    </dgm:pt>
    <dgm:pt modelId="{3392A874-C937-4429-A0DB-4B209B5388A6}" type="parTrans" cxnId="{6DB67CB1-F450-4DB5-BCF4-E126F70F901A}">
      <dgm:prSet/>
      <dgm:spPr/>
      <dgm:t>
        <a:bodyPr/>
        <a:lstStyle/>
        <a:p>
          <a:endParaRPr lang="en-US">
            <a:latin typeface="Avenir Book" panose="02000503020000020003" pitchFamily="2" charset="0"/>
          </a:endParaRPr>
        </a:p>
      </dgm:t>
    </dgm:pt>
    <dgm:pt modelId="{EC3858B9-D53B-4DFE-A4B6-EE8E5E11EA15}" type="sibTrans" cxnId="{6DB67CB1-F450-4DB5-BCF4-E126F70F901A}">
      <dgm:prSet/>
      <dgm:spPr/>
      <dgm:t>
        <a:bodyPr/>
        <a:lstStyle/>
        <a:p>
          <a:endParaRPr lang="en-US">
            <a:latin typeface="Avenir Book" panose="02000503020000020003" pitchFamily="2" charset="0"/>
          </a:endParaRPr>
        </a:p>
      </dgm:t>
    </dgm:pt>
    <dgm:pt modelId="{4E099CCC-C2F3-4341-8679-60F46F7FF63F}">
      <dgm:prSet phldrT="[Text]"/>
      <dgm:spPr/>
      <dgm:t>
        <a:bodyPr/>
        <a:lstStyle/>
        <a:p>
          <a:r>
            <a:rPr lang="en-US" dirty="0">
              <a:latin typeface="Avenir Book" panose="02000503020000020003" pitchFamily="2" charset="0"/>
            </a:rPr>
            <a:t>Relevant</a:t>
          </a:r>
        </a:p>
      </dgm:t>
    </dgm:pt>
    <dgm:pt modelId="{84857764-805A-41D5-98DA-C31A61EBDA67}" type="parTrans" cxnId="{1DDAE2C9-EC13-434E-9561-8C49231A4F53}">
      <dgm:prSet/>
      <dgm:spPr/>
      <dgm:t>
        <a:bodyPr/>
        <a:lstStyle/>
        <a:p>
          <a:endParaRPr lang="en-US">
            <a:latin typeface="Avenir Book" panose="02000503020000020003" pitchFamily="2" charset="0"/>
          </a:endParaRPr>
        </a:p>
      </dgm:t>
    </dgm:pt>
    <dgm:pt modelId="{1D31F583-76DF-4F01-B962-6F711459AD88}" type="sibTrans" cxnId="{1DDAE2C9-EC13-434E-9561-8C49231A4F53}">
      <dgm:prSet/>
      <dgm:spPr/>
      <dgm:t>
        <a:bodyPr/>
        <a:lstStyle/>
        <a:p>
          <a:endParaRPr lang="en-US">
            <a:latin typeface="Avenir Book" panose="02000503020000020003" pitchFamily="2" charset="0"/>
          </a:endParaRPr>
        </a:p>
      </dgm:t>
    </dgm:pt>
    <dgm:pt modelId="{4B4C070F-F4FB-4EB5-923E-F3E9D040D9B9}">
      <dgm:prSet phldrT="[Text]"/>
      <dgm:spPr/>
      <dgm:t>
        <a:bodyPr/>
        <a:lstStyle/>
        <a:p>
          <a:r>
            <a:rPr lang="en-US" dirty="0">
              <a:latin typeface="Avenir Book" panose="02000503020000020003" pitchFamily="2" charset="0"/>
            </a:rPr>
            <a:t>Reliable</a:t>
          </a:r>
        </a:p>
      </dgm:t>
    </dgm:pt>
    <dgm:pt modelId="{AB1970ED-7824-43B3-8AE2-818F2BCF5894}" type="parTrans" cxnId="{0E32FF32-B7C2-4942-96E7-060BA0A2E528}">
      <dgm:prSet/>
      <dgm:spPr/>
      <dgm:t>
        <a:bodyPr/>
        <a:lstStyle/>
        <a:p>
          <a:endParaRPr lang="en-US">
            <a:latin typeface="Avenir Book" panose="02000503020000020003" pitchFamily="2" charset="0"/>
          </a:endParaRPr>
        </a:p>
      </dgm:t>
    </dgm:pt>
    <dgm:pt modelId="{508BB8D7-E3DB-4DEE-AA13-84DC1AB2A8EB}" type="sibTrans" cxnId="{0E32FF32-B7C2-4942-96E7-060BA0A2E528}">
      <dgm:prSet/>
      <dgm:spPr/>
      <dgm:t>
        <a:bodyPr/>
        <a:lstStyle/>
        <a:p>
          <a:endParaRPr lang="en-US">
            <a:latin typeface="Avenir Book" panose="02000503020000020003" pitchFamily="2" charset="0"/>
          </a:endParaRPr>
        </a:p>
      </dgm:t>
    </dgm:pt>
    <dgm:pt modelId="{BB8BF0FE-EB74-487C-9BDE-C8E07FF68E0A}">
      <dgm:prSet phldrT="[Text]"/>
      <dgm:spPr/>
      <dgm:t>
        <a:bodyPr/>
        <a:lstStyle/>
        <a:p>
          <a:r>
            <a:rPr lang="en-US" dirty="0">
              <a:latin typeface="Avenir Book" panose="02000503020000020003" pitchFamily="2" charset="0"/>
            </a:rPr>
            <a:t>Secure</a:t>
          </a:r>
        </a:p>
      </dgm:t>
    </dgm:pt>
    <dgm:pt modelId="{16ED264C-C0DE-4004-B41B-6DC1F2A67AC8}" type="parTrans" cxnId="{4AA18817-D32E-444F-88CB-4C11E220FE24}">
      <dgm:prSet/>
      <dgm:spPr/>
      <dgm:t>
        <a:bodyPr/>
        <a:lstStyle/>
        <a:p>
          <a:endParaRPr lang="en-US">
            <a:latin typeface="Avenir Book" panose="02000503020000020003" pitchFamily="2" charset="0"/>
          </a:endParaRPr>
        </a:p>
      </dgm:t>
    </dgm:pt>
    <dgm:pt modelId="{75A792C1-3869-41A1-8349-982DE0F00EC0}" type="sibTrans" cxnId="{4AA18817-D32E-444F-88CB-4C11E220FE24}">
      <dgm:prSet/>
      <dgm:spPr/>
      <dgm:t>
        <a:bodyPr/>
        <a:lstStyle/>
        <a:p>
          <a:endParaRPr lang="en-US">
            <a:latin typeface="Avenir Book" panose="02000503020000020003" pitchFamily="2" charset="0"/>
          </a:endParaRPr>
        </a:p>
      </dgm:t>
    </dgm:pt>
    <dgm:pt modelId="{4D04D6A8-259A-4490-B8DF-2EAEAAB59B0C}">
      <dgm:prSet phldrT="[Text]"/>
      <dgm:spPr/>
      <dgm:t>
        <a:bodyPr/>
        <a:lstStyle/>
        <a:p>
          <a:r>
            <a:rPr lang="en-US" dirty="0">
              <a:latin typeface="Avenir Book" panose="02000503020000020003" pitchFamily="2" charset="0"/>
            </a:rPr>
            <a:t>Simple</a:t>
          </a:r>
        </a:p>
      </dgm:t>
    </dgm:pt>
    <dgm:pt modelId="{37D4E3BC-7486-4C92-B876-CA393FDB95BC}" type="parTrans" cxnId="{08EE5D27-E723-4E3B-B694-016DD65FCA3F}">
      <dgm:prSet/>
      <dgm:spPr/>
      <dgm:t>
        <a:bodyPr/>
        <a:lstStyle/>
        <a:p>
          <a:endParaRPr lang="en-US">
            <a:latin typeface="Avenir Book" panose="02000503020000020003" pitchFamily="2" charset="0"/>
          </a:endParaRPr>
        </a:p>
      </dgm:t>
    </dgm:pt>
    <dgm:pt modelId="{0E8CB83A-D24F-4BC6-8382-436930D3F936}" type="sibTrans" cxnId="{08EE5D27-E723-4E3B-B694-016DD65FCA3F}">
      <dgm:prSet/>
      <dgm:spPr/>
      <dgm:t>
        <a:bodyPr/>
        <a:lstStyle/>
        <a:p>
          <a:endParaRPr lang="en-US">
            <a:latin typeface="Avenir Book" panose="02000503020000020003" pitchFamily="2" charset="0"/>
          </a:endParaRPr>
        </a:p>
      </dgm:t>
    </dgm:pt>
    <dgm:pt modelId="{9FABDD40-DC62-4CA1-920A-BF186334B287}">
      <dgm:prSet phldrT="[Text]"/>
      <dgm:spPr/>
      <dgm:t>
        <a:bodyPr/>
        <a:lstStyle/>
        <a:p>
          <a:r>
            <a:rPr lang="en-US" dirty="0">
              <a:latin typeface="Avenir Book" panose="02000503020000020003" pitchFamily="2" charset="0"/>
            </a:rPr>
            <a:t>Timely</a:t>
          </a:r>
        </a:p>
      </dgm:t>
    </dgm:pt>
    <dgm:pt modelId="{81624793-2448-4BB1-9F16-6A3A2B02B177}" type="parTrans" cxnId="{5AADE8B2-9BA9-4AE5-BC86-D8775A1EF298}">
      <dgm:prSet/>
      <dgm:spPr/>
      <dgm:t>
        <a:bodyPr/>
        <a:lstStyle/>
        <a:p>
          <a:endParaRPr lang="en-US">
            <a:latin typeface="Avenir Book" panose="02000503020000020003" pitchFamily="2" charset="0"/>
          </a:endParaRPr>
        </a:p>
      </dgm:t>
    </dgm:pt>
    <dgm:pt modelId="{3B7ADE02-8E54-4DB5-A94E-3C45C14B1271}" type="sibTrans" cxnId="{5AADE8B2-9BA9-4AE5-BC86-D8775A1EF298}">
      <dgm:prSet/>
      <dgm:spPr/>
      <dgm:t>
        <a:bodyPr/>
        <a:lstStyle/>
        <a:p>
          <a:endParaRPr lang="en-US">
            <a:latin typeface="Avenir Book" panose="02000503020000020003" pitchFamily="2" charset="0"/>
          </a:endParaRPr>
        </a:p>
      </dgm:t>
    </dgm:pt>
    <dgm:pt modelId="{5CF75CAE-1991-4C86-87B6-9A0F36AAC158}">
      <dgm:prSet phldrT="[Text]"/>
      <dgm:spPr/>
      <dgm:t>
        <a:bodyPr/>
        <a:lstStyle/>
        <a:p>
          <a:r>
            <a:rPr lang="en-US" dirty="0">
              <a:latin typeface="Avenir Book" panose="02000503020000020003" pitchFamily="2" charset="0"/>
            </a:rPr>
            <a:t>Verifiable</a:t>
          </a:r>
        </a:p>
      </dgm:t>
    </dgm:pt>
    <dgm:pt modelId="{E5D2000F-1A43-4AF2-8665-2B4AFA8EA78C}" type="parTrans" cxnId="{94D002EC-E215-4021-B414-3A57E4A1B540}">
      <dgm:prSet/>
      <dgm:spPr/>
      <dgm:t>
        <a:bodyPr/>
        <a:lstStyle/>
        <a:p>
          <a:endParaRPr lang="en-US">
            <a:latin typeface="Avenir Book" panose="02000503020000020003" pitchFamily="2" charset="0"/>
          </a:endParaRPr>
        </a:p>
      </dgm:t>
    </dgm:pt>
    <dgm:pt modelId="{293A1861-39E2-4F36-915D-45663F8DD8E4}" type="sibTrans" cxnId="{94D002EC-E215-4021-B414-3A57E4A1B540}">
      <dgm:prSet/>
      <dgm:spPr/>
      <dgm:t>
        <a:bodyPr/>
        <a:lstStyle/>
        <a:p>
          <a:endParaRPr lang="en-US">
            <a:latin typeface="Avenir Book" panose="02000503020000020003" pitchFamily="2" charset="0"/>
          </a:endParaRPr>
        </a:p>
      </dgm:t>
    </dgm:pt>
    <dgm:pt modelId="{6693AAE8-E5F4-D443-B55E-355AA086B386}" type="pres">
      <dgm:prSet presAssocID="{42BEB52C-0527-4849-8D5B-F44275DEA625}" presName="diagram" presStyleCnt="0">
        <dgm:presLayoutVars>
          <dgm:dir/>
          <dgm:resizeHandles val="exact"/>
        </dgm:presLayoutVars>
      </dgm:prSet>
      <dgm:spPr/>
    </dgm:pt>
    <dgm:pt modelId="{6F7DE496-5AE8-1240-B1A8-434975430190}" type="pres">
      <dgm:prSet presAssocID="{42C927DB-156F-4609-9B42-827689F27F7F}" presName="node" presStyleLbl="node1" presStyleIdx="0" presStyleCnt="11">
        <dgm:presLayoutVars>
          <dgm:bulletEnabled val="1"/>
        </dgm:presLayoutVars>
      </dgm:prSet>
      <dgm:spPr/>
    </dgm:pt>
    <dgm:pt modelId="{3619F0A4-BA44-5244-A0B0-F6C66CF0D4F7}" type="pres">
      <dgm:prSet presAssocID="{0A321C91-F965-494A-B864-B86C5C0816D6}" presName="sibTrans" presStyleCnt="0"/>
      <dgm:spPr/>
    </dgm:pt>
    <dgm:pt modelId="{0D3FC17E-1EBC-574A-8362-6C3BB665478F}" type="pres">
      <dgm:prSet presAssocID="{22FC4C0E-947C-4417-ACDA-077ED30D807F}" presName="node" presStyleLbl="node1" presStyleIdx="1" presStyleCnt="11">
        <dgm:presLayoutVars>
          <dgm:bulletEnabled val="1"/>
        </dgm:presLayoutVars>
      </dgm:prSet>
      <dgm:spPr/>
    </dgm:pt>
    <dgm:pt modelId="{568D2021-AAC3-5F41-B402-87D2D211737D}" type="pres">
      <dgm:prSet presAssocID="{3C8472E2-3660-48D6-9CEE-078C51DB9395}" presName="sibTrans" presStyleCnt="0"/>
      <dgm:spPr/>
    </dgm:pt>
    <dgm:pt modelId="{C8C4018C-5CF8-AE49-BB8C-D47E21BD90A0}" type="pres">
      <dgm:prSet presAssocID="{4AE52DE2-1DDA-4C7A-B543-F903527A31BD}" presName="node" presStyleLbl="node1" presStyleIdx="2" presStyleCnt="11">
        <dgm:presLayoutVars>
          <dgm:bulletEnabled val="1"/>
        </dgm:presLayoutVars>
      </dgm:prSet>
      <dgm:spPr/>
    </dgm:pt>
    <dgm:pt modelId="{1E878200-F5E4-934B-AFB0-55242CAB74A9}" type="pres">
      <dgm:prSet presAssocID="{F628D7E2-8FA7-47DF-A4BC-8AD9CDF811FA}" presName="sibTrans" presStyleCnt="0"/>
      <dgm:spPr/>
    </dgm:pt>
    <dgm:pt modelId="{2428E441-7FD0-FC48-A838-9EF203502E9E}" type="pres">
      <dgm:prSet presAssocID="{13FC757E-C961-470D-8449-F093070396E4}" presName="node" presStyleLbl="node1" presStyleIdx="3" presStyleCnt="11">
        <dgm:presLayoutVars>
          <dgm:bulletEnabled val="1"/>
        </dgm:presLayoutVars>
      </dgm:prSet>
      <dgm:spPr/>
    </dgm:pt>
    <dgm:pt modelId="{1841D691-6A42-714A-9619-B0321B9C46A4}" type="pres">
      <dgm:prSet presAssocID="{B67C003C-83C4-472B-B081-F6750D3E3A6C}" presName="sibTrans" presStyleCnt="0"/>
      <dgm:spPr/>
    </dgm:pt>
    <dgm:pt modelId="{C4A0ACED-0857-A24D-AE9E-3A625B00B73F}" type="pres">
      <dgm:prSet presAssocID="{B9755A28-1351-4EE4-BE36-339E0797FA9C}" presName="node" presStyleLbl="node1" presStyleIdx="4" presStyleCnt="11">
        <dgm:presLayoutVars>
          <dgm:bulletEnabled val="1"/>
        </dgm:presLayoutVars>
      </dgm:prSet>
      <dgm:spPr/>
    </dgm:pt>
    <dgm:pt modelId="{D06A8CFE-AC8E-484D-BB64-6F793607D88B}" type="pres">
      <dgm:prSet presAssocID="{EC3858B9-D53B-4DFE-A4B6-EE8E5E11EA15}" presName="sibTrans" presStyleCnt="0"/>
      <dgm:spPr/>
    </dgm:pt>
    <dgm:pt modelId="{D754C084-5072-8A45-951E-88D528144E60}" type="pres">
      <dgm:prSet presAssocID="{4E099CCC-C2F3-4341-8679-60F46F7FF63F}" presName="node" presStyleLbl="node1" presStyleIdx="5" presStyleCnt="11">
        <dgm:presLayoutVars>
          <dgm:bulletEnabled val="1"/>
        </dgm:presLayoutVars>
      </dgm:prSet>
      <dgm:spPr/>
    </dgm:pt>
    <dgm:pt modelId="{00704216-CAA0-C34B-A3C1-0690423B206C}" type="pres">
      <dgm:prSet presAssocID="{1D31F583-76DF-4F01-B962-6F711459AD88}" presName="sibTrans" presStyleCnt="0"/>
      <dgm:spPr/>
    </dgm:pt>
    <dgm:pt modelId="{801F8F67-89B7-A849-BC54-7F4DDD70BFC8}" type="pres">
      <dgm:prSet presAssocID="{4B4C070F-F4FB-4EB5-923E-F3E9D040D9B9}" presName="node" presStyleLbl="node1" presStyleIdx="6" presStyleCnt="11">
        <dgm:presLayoutVars>
          <dgm:bulletEnabled val="1"/>
        </dgm:presLayoutVars>
      </dgm:prSet>
      <dgm:spPr/>
    </dgm:pt>
    <dgm:pt modelId="{204FC0A3-6691-9E4A-996F-8F7A767E9E75}" type="pres">
      <dgm:prSet presAssocID="{508BB8D7-E3DB-4DEE-AA13-84DC1AB2A8EB}" presName="sibTrans" presStyleCnt="0"/>
      <dgm:spPr/>
    </dgm:pt>
    <dgm:pt modelId="{65F47CCF-856E-0344-8D1F-89736CCA09BB}" type="pres">
      <dgm:prSet presAssocID="{BB8BF0FE-EB74-487C-9BDE-C8E07FF68E0A}" presName="node" presStyleLbl="node1" presStyleIdx="7" presStyleCnt="11">
        <dgm:presLayoutVars>
          <dgm:bulletEnabled val="1"/>
        </dgm:presLayoutVars>
      </dgm:prSet>
      <dgm:spPr/>
    </dgm:pt>
    <dgm:pt modelId="{DDBCFCEE-D72E-6E4D-8F7D-FA5D395F4FE3}" type="pres">
      <dgm:prSet presAssocID="{75A792C1-3869-41A1-8349-982DE0F00EC0}" presName="sibTrans" presStyleCnt="0"/>
      <dgm:spPr/>
    </dgm:pt>
    <dgm:pt modelId="{18984B30-7957-D247-A828-0017578D6FA3}" type="pres">
      <dgm:prSet presAssocID="{4D04D6A8-259A-4490-B8DF-2EAEAAB59B0C}" presName="node" presStyleLbl="node1" presStyleIdx="8" presStyleCnt="11">
        <dgm:presLayoutVars>
          <dgm:bulletEnabled val="1"/>
        </dgm:presLayoutVars>
      </dgm:prSet>
      <dgm:spPr/>
    </dgm:pt>
    <dgm:pt modelId="{231C3133-EE3E-7B4A-90AB-2737A0F5FC3C}" type="pres">
      <dgm:prSet presAssocID="{0E8CB83A-D24F-4BC6-8382-436930D3F936}" presName="sibTrans" presStyleCnt="0"/>
      <dgm:spPr/>
    </dgm:pt>
    <dgm:pt modelId="{3B7B3E84-041C-AC4A-B03D-A885E0E07FFB}" type="pres">
      <dgm:prSet presAssocID="{9FABDD40-DC62-4CA1-920A-BF186334B287}" presName="node" presStyleLbl="node1" presStyleIdx="9" presStyleCnt="11">
        <dgm:presLayoutVars>
          <dgm:bulletEnabled val="1"/>
        </dgm:presLayoutVars>
      </dgm:prSet>
      <dgm:spPr/>
    </dgm:pt>
    <dgm:pt modelId="{F4804D71-7D93-F048-AC95-80304067385B}" type="pres">
      <dgm:prSet presAssocID="{3B7ADE02-8E54-4DB5-A94E-3C45C14B1271}" presName="sibTrans" presStyleCnt="0"/>
      <dgm:spPr/>
    </dgm:pt>
    <dgm:pt modelId="{1D877517-1342-6D49-AE37-BD1AC7102932}" type="pres">
      <dgm:prSet presAssocID="{5CF75CAE-1991-4C86-87B6-9A0F36AAC158}" presName="node" presStyleLbl="node1" presStyleIdx="10" presStyleCnt="11">
        <dgm:presLayoutVars>
          <dgm:bulletEnabled val="1"/>
        </dgm:presLayoutVars>
      </dgm:prSet>
      <dgm:spPr/>
    </dgm:pt>
  </dgm:ptLst>
  <dgm:cxnLst>
    <dgm:cxn modelId="{66897808-58C4-41FE-9ED6-EA6332022496}" srcId="{42BEB52C-0527-4849-8D5B-F44275DEA625}" destId="{22FC4C0E-947C-4417-ACDA-077ED30D807F}" srcOrd="1" destOrd="0" parTransId="{E087EDE7-F504-4CD8-BBD1-37E91FE4CE2A}" sibTransId="{3C8472E2-3660-48D6-9CEE-078C51DB9395}"/>
    <dgm:cxn modelId="{A40C1612-4DA7-5541-9763-9C3464C075A5}" type="presOf" srcId="{22FC4C0E-947C-4417-ACDA-077ED30D807F}" destId="{0D3FC17E-1EBC-574A-8362-6C3BB665478F}" srcOrd="0" destOrd="0" presId="urn:microsoft.com/office/officeart/2005/8/layout/default"/>
    <dgm:cxn modelId="{4AA18817-D32E-444F-88CB-4C11E220FE24}" srcId="{42BEB52C-0527-4849-8D5B-F44275DEA625}" destId="{BB8BF0FE-EB74-487C-9BDE-C8E07FF68E0A}" srcOrd="7" destOrd="0" parTransId="{16ED264C-C0DE-4004-B41B-6DC1F2A67AC8}" sibTransId="{75A792C1-3869-41A1-8349-982DE0F00EC0}"/>
    <dgm:cxn modelId="{731F481D-F062-4BB3-B4C8-A9B0980D8CE9}" srcId="{42BEB52C-0527-4849-8D5B-F44275DEA625}" destId="{13FC757E-C961-470D-8449-F093070396E4}" srcOrd="3" destOrd="0" parTransId="{9FAEC712-FF79-4730-AC5D-CC2EFB162080}" sibTransId="{B67C003C-83C4-472B-B081-F6750D3E3A6C}"/>
    <dgm:cxn modelId="{08EE5D27-E723-4E3B-B694-016DD65FCA3F}" srcId="{42BEB52C-0527-4849-8D5B-F44275DEA625}" destId="{4D04D6A8-259A-4490-B8DF-2EAEAAB59B0C}" srcOrd="8" destOrd="0" parTransId="{37D4E3BC-7486-4C92-B876-CA393FDB95BC}" sibTransId="{0E8CB83A-D24F-4BC6-8382-436930D3F936}"/>
    <dgm:cxn modelId="{0E32FF32-B7C2-4942-96E7-060BA0A2E528}" srcId="{42BEB52C-0527-4849-8D5B-F44275DEA625}" destId="{4B4C070F-F4FB-4EB5-923E-F3E9D040D9B9}" srcOrd="6" destOrd="0" parTransId="{AB1970ED-7824-43B3-8AE2-818F2BCF5894}" sibTransId="{508BB8D7-E3DB-4DEE-AA13-84DC1AB2A8EB}"/>
    <dgm:cxn modelId="{BC113347-E98D-DF4F-BF09-09B4D489582D}" type="presOf" srcId="{4D04D6A8-259A-4490-B8DF-2EAEAAB59B0C}" destId="{18984B30-7957-D247-A828-0017578D6FA3}" srcOrd="0" destOrd="0" presId="urn:microsoft.com/office/officeart/2005/8/layout/default"/>
    <dgm:cxn modelId="{A0E6CE55-3573-45F8-BD58-96A287069F7A}" srcId="{42BEB52C-0527-4849-8D5B-F44275DEA625}" destId="{42C927DB-156F-4609-9B42-827689F27F7F}" srcOrd="0" destOrd="0" parTransId="{F4FC817D-9A37-4A3B-8958-19A653568449}" sibTransId="{0A321C91-F965-494A-B864-B86C5C0816D6}"/>
    <dgm:cxn modelId="{229E0E65-2ED8-324B-ACAD-47DFCF7CF846}" type="presOf" srcId="{42C927DB-156F-4609-9B42-827689F27F7F}" destId="{6F7DE496-5AE8-1240-B1A8-434975430190}" srcOrd="0" destOrd="0" presId="urn:microsoft.com/office/officeart/2005/8/layout/default"/>
    <dgm:cxn modelId="{CF865B69-E7EA-2649-91B4-BC9EF7EFABBC}" type="presOf" srcId="{BB8BF0FE-EB74-487C-9BDE-C8E07FF68E0A}" destId="{65F47CCF-856E-0344-8D1F-89736CCA09BB}" srcOrd="0" destOrd="0" presId="urn:microsoft.com/office/officeart/2005/8/layout/default"/>
    <dgm:cxn modelId="{34CCE3B0-9C2F-674B-8270-091794012E9A}" type="presOf" srcId="{9FABDD40-DC62-4CA1-920A-BF186334B287}" destId="{3B7B3E84-041C-AC4A-B03D-A885E0E07FFB}" srcOrd="0" destOrd="0" presId="urn:microsoft.com/office/officeart/2005/8/layout/default"/>
    <dgm:cxn modelId="{6DB67CB1-F450-4DB5-BCF4-E126F70F901A}" srcId="{42BEB52C-0527-4849-8D5B-F44275DEA625}" destId="{B9755A28-1351-4EE4-BE36-339E0797FA9C}" srcOrd="4" destOrd="0" parTransId="{3392A874-C937-4429-A0DB-4B209B5388A6}" sibTransId="{EC3858B9-D53B-4DFE-A4B6-EE8E5E11EA15}"/>
    <dgm:cxn modelId="{5AADE8B2-9BA9-4AE5-BC86-D8775A1EF298}" srcId="{42BEB52C-0527-4849-8D5B-F44275DEA625}" destId="{9FABDD40-DC62-4CA1-920A-BF186334B287}" srcOrd="9" destOrd="0" parTransId="{81624793-2448-4BB1-9F16-6A3A2B02B177}" sibTransId="{3B7ADE02-8E54-4DB5-A94E-3C45C14B1271}"/>
    <dgm:cxn modelId="{81A4FEB4-BD4F-5444-AC03-F57BC3139A68}" type="presOf" srcId="{13FC757E-C961-470D-8449-F093070396E4}" destId="{2428E441-7FD0-FC48-A838-9EF203502E9E}" srcOrd="0" destOrd="0" presId="urn:microsoft.com/office/officeart/2005/8/layout/default"/>
    <dgm:cxn modelId="{4BD8DCB5-EDA6-4AE1-A10C-93980CC31767}" srcId="{42BEB52C-0527-4849-8D5B-F44275DEA625}" destId="{4AE52DE2-1DDA-4C7A-B543-F903527A31BD}" srcOrd="2" destOrd="0" parTransId="{A879DC27-CE72-4196-8D2C-278D59561C48}" sibTransId="{F628D7E2-8FA7-47DF-A4BC-8AD9CDF811FA}"/>
    <dgm:cxn modelId="{267E5DB6-EF79-FB43-A18A-ADB46304B984}" type="presOf" srcId="{4B4C070F-F4FB-4EB5-923E-F3E9D040D9B9}" destId="{801F8F67-89B7-A849-BC54-7F4DDD70BFC8}" srcOrd="0" destOrd="0" presId="urn:microsoft.com/office/officeart/2005/8/layout/default"/>
    <dgm:cxn modelId="{047278C7-45B9-674E-AC5F-227F77E3F882}" type="presOf" srcId="{4AE52DE2-1DDA-4C7A-B543-F903527A31BD}" destId="{C8C4018C-5CF8-AE49-BB8C-D47E21BD90A0}" srcOrd="0" destOrd="0" presId="urn:microsoft.com/office/officeart/2005/8/layout/default"/>
    <dgm:cxn modelId="{132849C8-061B-6049-99CF-53F3EC1E5A1C}" type="presOf" srcId="{5CF75CAE-1991-4C86-87B6-9A0F36AAC158}" destId="{1D877517-1342-6D49-AE37-BD1AC7102932}" srcOrd="0" destOrd="0" presId="urn:microsoft.com/office/officeart/2005/8/layout/default"/>
    <dgm:cxn modelId="{1DDAE2C9-EC13-434E-9561-8C49231A4F53}" srcId="{42BEB52C-0527-4849-8D5B-F44275DEA625}" destId="{4E099CCC-C2F3-4341-8679-60F46F7FF63F}" srcOrd="5" destOrd="0" parTransId="{84857764-805A-41D5-98DA-C31A61EBDA67}" sibTransId="{1D31F583-76DF-4F01-B962-6F711459AD88}"/>
    <dgm:cxn modelId="{B30DF2DC-E1E3-1B45-AEBB-595E69ADE010}" type="presOf" srcId="{4E099CCC-C2F3-4341-8679-60F46F7FF63F}" destId="{D754C084-5072-8A45-951E-88D528144E60}" srcOrd="0" destOrd="0" presId="urn:microsoft.com/office/officeart/2005/8/layout/default"/>
    <dgm:cxn modelId="{F1040FEA-DB6A-364C-B913-8EC665654C1D}" type="presOf" srcId="{42BEB52C-0527-4849-8D5B-F44275DEA625}" destId="{6693AAE8-E5F4-D443-B55E-355AA086B386}" srcOrd="0" destOrd="0" presId="urn:microsoft.com/office/officeart/2005/8/layout/default"/>
    <dgm:cxn modelId="{94D002EC-E215-4021-B414-3A57E4A1B540}" srcId="{42BEB52C-0527-4849-8D5B-F44275DEA625}" destId="{5CF75CAE-1991-4C86-87B6-9A0F36AAC158}" srcOrd="10" destOrd="0" parTransId="{E5D2000F-1A43-4AF2-8665-2B4AFA8EA78C}" sibTransId="{293A1861-39E2-4F36-915D-45663F8DD8E4}"/>
    <dgm:cxn modelId="{8A40D9F1-7E37-7543-829A-2180BC9C3B5D}" type="presOf" srcId="{B9755A28-1351-4EE4-BE36-339E0797FA9C}" destId="{C4A0ACED-0857-A24D-AE9E-3A625B00B73F}" srcOrd="0" destOrd="0" presId="urn:microsoft.com/office/officeart/2005/8/layout/default"/>
    <dgm:cxn modelId="{278499F0-68CE-8145-A858-1ECFFA8B7A72}" type="presParOf" srcId="{6693AAE8-E5F4-D443-B55E-355AA086B386}" destId="{6F7DE496-5AE8-1240-B1A8-434975430190}" srcOrd="0" destOrd="0" presId="urn:microsoft.com/office/officeart/2005/8/layout/default"/>
    <dgm:cxn modelId="{C59C63FD-AB03-9649-8C9D-081DB5754DA6}" type="presParOf" srcId="{6693AAE8-E5F4-D443-B55E-355AA086B386}" destId="{3619F0A4-BA44-5244-A0B0-F6C66CF0D4F7}" srcOrd="1" destOrd="0" presId="urn:microsoft.com/office/officeart/2005/8/layout/default"/>
    <dgm:cxn modelId="{50F7FA7A-C03A-1043-B1F7-C089CEB6BAAD}" type="presParOf" srcId="{6693AAE8-E5F4-D443-B55E-355AA086B386}" destId="{0D3FC17E-1EBC-574A-8362-6C3BB665478F}" srcOrd="2" destOrd="0" presId="urn:microsoft.com/office/officeart/2005/8/layout/default"/>
    <dgm:cxn modelId="{AFE81088-54F7-7C40-BD34-F51A75928516}" type="presParOf" srcId="{6693AAE8-E5F4-D443-B55E-355AA086B386}" destId="{568D2021-AAC3-5F41-B402-87D2D211737D}" srcOrd="3" destOrd="0" presId="urn:microsoft.com/office/officeart/2005/8/layout/default"/>
    <dgm:cxn modelId="{ED3E0E60-129E-224A-BABD-23E2C314D00C}" type="presParOf" srcId="{6693AAE8-E5F4-D443-B55E-355AA086B386}" destId="{C8C4018C-5CF8-AE49-BB8C-D47E21BD90A0}" srcOrd="4" destOrd="0" presId="urn:microsoft.com/office/officeart/2005/8/layout/default"/>
    <dgm:cxn modelId="{0862D236-F06E-5642-B10F-F2F8517FAEAB}" type="presParOf" srcId="{6693AAE8-E5F4-D443-B55E-355AA086B386}" destId="{1E878200-F5E4-934B-AFB0-55242CAB74A9}" srcOrd="5" destOrd="0" presId="urn:microsoft.com/office/officeart/2005/8/layout/default"/>
    <dgm:cxn modelId="{CD5BC6FE-DD41-C047-9C59-DC2373484AEC}" type="presParOf" srcId="{6693AAE8-E5F4-D443-B55E-355AA086B386}" destId="{2428E441-7FD0-FC48-A838-9EF203502E9E}" srcOrd="6" destOrd="0" presId="urn:microsoft.com/office/officeart/2005/8/layout/default"/>
    <dgm:cxn modelId="{932E6782-0B9E-B24D-A73E-648FA30917EC}" type="presParOf" srcId="{6693AAE8-E5F4-D443-B55E-355AA086B386}" destId="{1841D691-6A42-714A-9619-B0321B9C46A4}" srcOrd="7" destOrd="0" presId="urn:microsoft.com/office/officeart/2005/8/layout/default"/>
    <dgm:cxn modelId="{BDD73C31-57EE-1B47-9B96-147183EA0FFA}" type="presParOf" srcId="{6693AAE8-E5F4-D443-B55E-355AA086B386}" destId="{C4A0ACED-0857-A24D-AE9E-3A625B00B73F}" srcOrd="8" destOrd="0" presId="urn:microsoft.com/office/officeart/2005/8/layout/default"/>
    <dgm:cxn modelId="{F6B043B5-7EDD-554D-AC4E-55AE5A4E9140}" type="presParOf" srcId="{6693AAE8-E5F4-D443-B55E-355AA086B386}" destId="{D06A8CFE-AC8E-484D-BB64-6F793607D88B}" srcOrd="9" destOrd="0" presId="urn:microsoft.com/office/officeart/2005/8/layout/default"/>
    <dgm:cxn modelId="{4C467CAD-A09F-B943-B6B3-208612ED74C7}" type="presParOf" srcId="{6693AAE8-E5F4-D443-B55E-355AA086B386}" destId="{D754C084-5072-8A45-951E-88D528144E60}" srcOrd="10" destOrd="0" presId="urn:microsoft.com/office/officeart/2005/8/layout/default"/>
    <dgm:cxn modelId="{EFC6A19A-117B-DA41-8067-285F7D31CBD8}" type="presParOf" srcId="{6693AAE8-E5F4-D443-B55E-355AA086B386}" destId="{00704216-CAA0-C34B-A3C1-0690423B206C}" srcOrd="11" destOrd="0" presId="urn:microsoft.com/office/officeart/2005/8/layout/default"/>
    <dgm:cxn modelId="{57817C07-EA68-0C4B-AABC-CFB2E8BF72FA}" type="presParOf" srcId="{6693AAE8-E5F4-D443-B55E-355AA086B386}" destId="{801F8F67-89B7-A849-BC54-7F4DDD70BFC8}" srcOrd="12" destOrd="0" presId="urn:microsoft.com/office/officeart/2005/8/layout/default"/>
    <dgm:cxn modelId="{FD670FBD-D9E6-9743-AF5C-C6390C593767}" type="presParOf" srcId="{6693AAE8-E5F4-D443-B55E-355AA086B386}" destId="{204FC0A3-6691-9E4A-996F-8F7A767E9E75}" srcOrd="13" destOrd="0" presId="urn:microsoft.com/office/officeart/2005/8/layout/default"/>
    <dgm:cxn modelId="{D03CA198-F4AE-0C43-8B49-00F6A0E69127}" type="presParOf" srcId="{6693AAE8-E5F4-D443-B55E-355AA086B386}" destId="{65F47CCF-856E-0344-8D1F-89736CCA09BB}" srcOrd="14" destOrd="0" presId="urn:microsoft.com/office/officeart/2005/8/layout/default"/>
    <dgm:cxn modelId="{A06E13CD-85E9-574F-B0CA-F3C02BF1A6C8}" type="presParOf" srcId="{6693AAE8-E5F4-D443-B55E-355AA086B386}" destId="{DDBCFCEE-D72E-6E4D-8F7D-FA5D395F4FE3}" srcOrd="15" destOrd="0" presId="urn:microsoft.com/office/officeart/2005/8/layout/default"/>
    <dgm:cxn modelId="{F4FEFF73-A0C2-1E46-B437-3BFB2853CAD5}" type="presParOf" srcId="{6693AAE8-E5F4-D443-B55E-355AA086B386}" destId="{18984B30-7957-D247-A828-0017578D6FA3}" srcOrd="16" destOrd="0" presId="urn:microsoft.com/office/officeart/2005/8/layout/default"/>
    <dgm:cxn modelId="{86D84BE1-AB33-C244-A791-F82A66FCD11C}" type="presParOf" srcId="{6693AAE8-E5F4-D443-B55E-355AA086B386}" destId="{231C3133-EE3E-7B4A-90AB-2737A0F5FC3C}" srcOrd="17" destOrd="0" presId="urn:microsoft.com/office/officeart/2005/8/layout/default"/>
    <dgm:cxn modelId="{115636B1-A973-4A4C-A951-DDEFA34B0C99}" type="presParOf" srcId="{6693AAE8-E5F4-D443-B55E-355AA086B386}" destId="{3B7B3E84-041C-AC4A-B03D-A885E0E07FFB}" srcOrd="18" destOrd="0" presId="urn:microsoft.com/office/officeart/2005/8/layout/default"/>
    <dgm:cxn modelId="{7FB810EA-D351-904B-A46B-9E601D1DC94C}" type="presParOf" srcId="{6693AAE8-E5F4-D443-B55E-355AA086B386}" destId="{F4804D71-7D93-F048-AC95-80304067385B}" srcOrd="19" destOrd="0" presId="urn:microsoft.com/office/officeart/2005/8/layout/default"/>
    <dgm:cxn modelId="{3E80E457-5667-2240-A42F-D397D56B6A39}" type="presParOf" srcId="{6693AAE8-E5F4-D443-B55E-355AA086B386}" destId="{1D877517-1342-6D49-AE37-BD1AC7102932}" srcOrd="20"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4A2BC5F-CD05-474D-A290-D5FBE32D0B93}" type="doc">
      <dgm:prSet loTypeId="urn:microsoft.com/office/officeart/2005/8/layout/cycle2" loCatId="" qsTypeId="urn:microsoft.com/office/officeart/2005/8/quickstyle/simple4" qsCatId="simple" csTypeId="urn:microsoft.com/office/officeart/2005/8/colors/colorful2" csCatId="colorful" phldr="1"/>
      <dgm:spPr/>
      <dgm:t>
        <a:bodyPr/>
        <a:lstStyle/>
        <a:p>
          <a:endParaRPr lang="en-US"/>
        </a:p>
      </dgm:t>
    </dgm:pt>
    <dgm:pt modelId="{C206688D-D374-1F4B-B549-BCF26D0CD6EA}">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Collected or Created</a:t>
          </a:r>
        </a:p>
      </dgm:t>
    </dgm:pt>
    <dgm:pt modelId="{FC1457DC-D756-9141-9D6D-B3D66B5071B7}" type="parTrans" cxnId="{BBB10EBC-A08E-D148-8B6B-1C367B4A591D}">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937ECC7E-65FB-094A-A98E-6AA2BCDFB7C2}" type="sibTrans" cxnId="{BBB10EBC-A08E-D148-8B6B-1C367B4A591D}">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A233826C-88CA-BA49-88CF-0645926B61EE}">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Stored and Organized</a:t>
          </a:r>
        </a:p>
      </dgm:t>
    </dgm:pt>
    <dgm:pt modelId="{B1A09245-881E-5141-A9AF-CEFFD3355E0D}" type="parTrans" cxnId="{CA6E7DE2-8C9D-E34F-B7ED-972746374CE0}">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275EDED6-D744-0A47-97DD-D398C7F1C37A}" type="sibTrans" cxnId="{CA6E7DE2-8C9D-E34F-B7ED-972746374CE0}">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3B7E3AE7-E4AB-9442-9C32-D122E4AF173B}">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Processed</a:t>
          </a:r>
        </a:p>
      </dgm:t>
    </dgm:pt>
    <dgm:pt modelId="{E23C6BB0-776A-FB4D-BFE0-9190F5434D0C}" type="parTrans" cxnId="{CB37E356-C4A9-2D4B-B2DC-2D0421E044BE}">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2741678E-BDEE-B944-A718-593A5DC37A5D}" type="sibTrans" cxnId="{CB37E356-C4A9-2D4B-B2DC-2D0421E044BE}">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563091FF-8FBA-7843-8538-5AF6C2ABC93E}">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Presented or Used</a:t>
          </a:r>
        </a:p>
      </dgm:t>
    </dgm:pt>
    <dgm:pt modelId="{0C9EE81B-1FAA-0B48-BC17-2A75BCA5069C}" type="parTrans" cxnId="{6A861D96-7EBC-3B4F-88EB-0A61FC49F7CD}">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A2D47805-35E4-0442-B2E4-FF30B676DAD3}" type="sibTrans" cxnId="{6A861D96-7EBC-3B4F-88EB-0A61FC49F7CD}">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9754DB2A-C4D6-9547-99CA-371312D2BAC2}">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Shared or Distributed</a:t>
          </a:r>
        </a:p>
      </dgm:t>
    </dgm:pt>
    <dgm:pt modelId="{B9B4EE98-A51F-9E4A-AD31-C49F6A472342}" type="parTrans" cxnId="{2A067FA1-B7B4-EE42-BBA6-96E6422F871A}">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9CA706FC-BCB4-884E-BAC7-470F10E58FDB}" type="sibTrans" cxnId="{2A067FA1-B7B4-EE42-BBA6-96E6422F871A}">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0754EFD1-AEA7-2F4C-B1E5-F89296BAED2E}" type="pres">
      <dgm:prSet presAssocID="{34A2BC5F-CD05-474D-A290-D5FBE32D0B93}" presName="cycle" presStyleCnt="0">
        <dgm:presLayoutVars>
          <dgm:dir/>
          <dgm:resizeHandles val="exact"/>
        </dgm:presLayoutVars>
      </dgm:prSet>
      <dgm:spPr/>
    </dgm:pt>
    <dgm:pt modelId="{69FBAC67-8356-6E49-A31C-5C2585E5988B}" type="pres">
      <dgm:prSet presAssocID="{C206688D-D374-1F4B-B549-BCF26D0CD6EA}" presName="node" presStyleLbl="node1" presStyleIdx="0" presStyleCnt="5">
        <dgm:presLayoutVars>
          <dgm:bulletEnabled val="1"/>
        </dgm:presLayoutVars>
      </dgm:prSet>
      <dgm:spPr/>
    </dgm:pt>
    <dgm:pt modelId="{3CB111A9-7798-954F-ACAB-DFDE657CFFED}" type="pres">
      <dgm:prSet presAssocID="{937ECC7E-65FB-094A-A98E-6AA2BCDFB7C2}" presName="sibTrans" presStyleLbl="sibTrans2D1" presStyleIdx="0" presStyleCnt="5"/>
      <dgm:spPr/>
    </dgm:pt>
    <dgm:pt modelId="{B308B384-5B3C-6749-B874-AB96FB3B8C1E}" type="pres">
      <dgm:prSet presAssocID="{937ECC7E-65FB-094A-A98E-6AA2BCDFB7C2}" presName="connectorText" presStyleLbl="sibTrans2D1" presStyleIdx="0" presStyleCnt="5"/>
      <dgm:spPr/>
    </dgm:pt>
    <dgm:pt modelId="{C56B4975-4953-4E47-87E1-505A84777A9A}" type="pres">
      <dgm:prSet presAssocID="{A233826C-88CA-BA49-88CF-0645926B61EE}" presName="node" presStyleLbl="node1" presStyleIdx="1" presStyleCnt="5">
        <dgm:presLayoutVars>
          <dgm:bulletEnabled val="1"/>
        </dgm:presLayoutVars>
      </dgm:prSet>
      <dgm:spPr/>
    </dgm:pt>
    <dgm:pt modelId="{CC21E0B7-12F5-5646-ADEF-8783F921133F}" type="pres">
      <dgm:prSet presAssocID="{275EDED6-D744-0A47-97DD-D398C7F1C37A}" presName="sibTrans" presStyleLbl="sibTrans2D1" presStyleIdx="1" presStyleCnt="5"/>
      <dgm:spPr/>
    </dgm:pt>
    <dgm:pt modelId="{FE5D5384-1470-0A44-8755-81C60A3EA82A}" type="pres">
      <dgm:prSet presAssocID="{275EDED6-D744-0A47-97DD-D398C7F1C37A}" presName="connectorText" presStyleLbl="sibTrans2D1" presStyleIdx="1" presStyleCnt="5"/>
      <dgm:spPr/>
    </dgm:pt>
    <dgm:pt modelId="{99FA1D14-509F-934C-A626-36E894A444B6}" type="pres">
      <dgm:prSet presAssocID="{3B7E3AE7-E4AB-9442-9C32-D122E4AF173B}" presName="node" presStyleLbl="node1" presStyleIdx="2" presStyleCnt="5">
        <dgm:presLayoutVars>
          <dgm:bulletEnabled val="1"/>
        </dgm:presLayoutVars>
      </dgm:prSet>
      <dgm:spPr/>
    </dgm:pt>
    <dgm:pt modelId="{46E3D4A7-EE09-3642-9C0F-1FA8BFCEBFEE}" type="pres">
      <dgm:prSet presAssocID="{2741678E-BDEE-B944-A718-593A5DC37A5D}" presName="sibTrans" presStyleLbl="sibTrans2D1" presStyleIdx="2" presStyleCnt="5"/>
      <dgm:spPr/>
    </dgm:pt>
    <dgm:pt modelId="{48442B73-7659-5749-9906-69627D469999}" type="pres">
      <dgm:prSet presAssocID="{2741678E-BDEE-B944-A718-593A5DC37A5D}" presName="connectorText" presStyleLbl="sibTrans2D1" presStyleIdx="2" presStyleCnt="5"/>
      <dgm:spPr/>
    </dgm:pt>
    <dgm:pt modelId="{652D7BC2-2A66-5B48-91B7-0C9A46A9D8A5}" type="pres">
      <dgm:prSet presAssocID="{9754DB2A-C4D6-9547-99CA-371312D2BAC2}" presName="node" presStyleLbl="node1" presStyleIdx="3" presStyleCnt="5">
        <dgm:presLayoutVars>
          <dgm:bulletEnabled val="1"/>
        </dgm:presLayoutVars>
      </dgm:prSet>
      <dgm:spPr/>
    </dgm:pt>
    <dgm:pt modelId="{83979A32-4E37-8A43-B6B9-0C1B1CCBBA83}" type="pres">
      <dgm:prSet presAssocID="{9CA706FC-BCB4-884E-BAC7-470F10E58FDB}" presName="sibTrans" presStyleLbl="sibTrans2D1" presStyleIdx="3" presStyleCnt="5"/>
      <dgm:spPr/>
    </dgm:pt>
    <dgm:pt modelId="{5A8D0A95-74C9-5A46-A315-717CC6F1AE00}" type="pres">
      <dgm:prSet presAssocID="{9CA706FC-BCB4-884E-BAC7-470F10E58FDB}" presName="connectorText" presStyleLbl="sibTrans2D1" presStyleIdx="3" presStyleCnt="5"/>
      <dgm:spPr/>
    </dgm:pt>
    <dgm:pt modelId="{7EF36FE2-3968-BA4E-A397-4690CEF3D505}" type="pres">
      <dgm:prSet presAssocID="{563091FF-8FBA-7843-8538-5AF6C2ABC93E}" presName="node" presStyleLbl="node1" presStyleIdx="4" presStyleCnt="5">
        <dgm:presLayoutVars>
          <dgm:bulletEnabled val="1"/>
        </dgm:presLayoutVars>
      </dgm:prSet>
      <dgm:spPr/>
    </dgm:pt>
    <dgm:pt modelId="{FAF18659-A8D6-3440-8870-F54999FBBDF3}" type="pres">
      <dgm:prSet presAssocID="{A2D47805-35E4-0442-B2E4-FF30B676DAD3}" presName="sibTrans" presStyleLbl="sibTrans2D1" presStyleIdx="4" presStyleCnt="5"/>
      <dgm:spPr/>
    </dgm:pt>
    <dgm:pt modelId="{6D55AD2C-C4C9-EE49-BDEA-19F3902CFCAA}" type="pres">
      <dgm:prSet presAssocID="{A2D47805-35E4-0442-B2E4-FF30B676DAD3}" presName="connectorText" presStyleLbl="sibTrans2D1" presStyleIdx="4" presStyleCnt="5"/>
      <dgm:spPr/>
    </dgm:pt>
  </dgm:ptLst>
  <dgm:cxnLst>
    <dgm:cxn modelId="{68531912-3A5C-CE40-8ED4-495D0F9E52BD}" type="presOf" srcId="{937ECC7E-65FB-094A-A98E-6AA2BCDFB7C2}" destId="{B308B384-5B3C-6749-B874-AB96FB3B8C1E}" srcOrd="1" destOrd="0" presId="urn:microsoft.com/office/officeart/2005/8/layout/cycle2"/>
    <dgm:cxn modelId="{59D65F1C-D97C-2A40-8524-8BB319897B16}" type="presOf" srcId="{275EDED6-D744-0A47-97DD-D398C7F1C37A}" destId="{CC21E0B7-12F5-5646-ADEF-8783F921133F}" srcOrd="0" destOrd="0" presId="urn:microsoft.com/office/officeart/2005/8/layout/cycle2"/>
    <dgm:cxn modelId="{FDBC0332-F128-0940-90A6-0042E909DDB1}" type="presOf" srcId="{9CA706FC-BCB4-884E-BAC7-470F10E58FDB}" destId="{83979A32-4E37-8A43-B6B9-0C1B1CCBBA83}" srcOrd="0" destOrd="0" presId="urn:microsoft.com/office/officeart/2005/8/layout/cycle2"/>
    <dgm:cxn modelId="{45B4F047-3F8B-0349-8008-4EF0B98C0A14}" type="presOf" srcId="{563091FF-8FBA-7843-8538-5AF6C2ABC93E}" destId="{7EF36FE2-3968-BA4E-A397-4690CEF3D505}" srcOrd="0" destOrd="0" presId="urn:microsoft.com/office/officeart/2005/8/layout/cycle2"/>
    <dgm:cxn modelId="{CB37E356-C4A9-2D4B-B2DC-2D0421E044BE}" srcId="{34A2BC5F-CD05-474D-A290-D5FBE32D0B93}" destId="{3B7E3AE7-E4AB-9442-9C32-D122E4AF173B}" srcOrd="2" destOrd="0" parTransId="{E23C6BB0-776A-FB4D-BFE0-9190F5434D0C}" sibTransId="{2741678E-BDEE-B944-A718-593A5DC37A5D}"/>
    <dgm:cxn modelId="{F8671971-3966-174F-983D-AF87AA2EA168}" type="presOf" srcId="{A2D47805-35E4-0442-B2E4-FF30B676DAD3}" destId="{6D55AD2C-C4C9-EE49-BDEA-19F3902CFCAA}" srcOrd="1" destOrd="0" presId="urn:microsoft.com/office/officeart/2005/8/layout/cycle2"/>
    <dgm:cxn modelId="{A06DD576-D9B5-C94F-B5D8-19B1C2978B9E}" type="presOf" srcId="{9754DB2A-C4D6-9547-99CA-371312D2BAC2}" destId="{652D7BC2-2A66-5B48-91B7-0C9A46A9D8A5}" srcOrd="0" destOrd="0" presId="urn:microsoft.com/office/officeart/2005/8/layout/cycle2"/>
    <dgm:cxn modelId="{CE74C388-D4F0-F745-98E6-AA900FA27922}" type="presOf" srcId="{C206688D-D374-1F4B-B549-BCF26D0CD6EA}" destId="{69FBAC67-8356-6E49-A31C-5C2585E5988B}" srcOrd="0" destOrd="0" presId="urn:microsoft.com/office/officeart/2005/8/layout/cycle2"/>
    <dgm:cxn modelId="{6A861D96-7EBC-3B4F-88EB-0A61FC49F7CD}" srcId="{34A2BC5F-CD05-474D-A290-D5FBE32D0B93}" destId="{563091FF-8FBA-7843-8538-5AF6C2ABC93E}" srcOrd="4" destOrd="0" parTransId="{0C9EE81B-1FAA-0B48-BC17-2A75BCA5069C}" sibTransId="{A2D47805-35E4-0442-B2E4-FF30B676DAD3}"/>
    <dgm:cxn modelId="{609A8B96-3760-8141-871A-8969A47EC88E}" type="presOf" srcId="{34A2BC5F-CD05-474D-A290-D5FBE32D0B93}" destId="{0754EFD1-AEA7-2F4C-B1E5-F89296BAED2E}" srcOrd="0" destOrd="0" presId="urn:microsoft.com/office/officeart/2005/8/layout/cycle2"/>
    <dgm:cxn modelId="{2A067FA1-B7B4-EE42-BBA6-96E6422F871A}" srcId="{34A2BC5F-CD05-474D-A290-D5FBE32D0B93}" destId="{9754DB2A-C4D6-9547-99CA-371312D2BAC2}" srcOrd="3" destOrd="0" parTransId="{B9B4EE98-A51F-9E4A-AD31-C49F6A472342}" sibTransId="{9CA706FC-BCB4-884E-BAC7-470F10E58FDB}"/>
    <dgm:cxn modelId="{E5A53FAC-BE15-0343-8041-9E3F31A2B72C}" type="presOf" srcId="{3B7E3AE7-E4AB-9442-9C32-D122E4AF173B}" destId="{99FA1D14-509F-934C-A626-36E894A444B6}" srcOrd="0" destOrd="0" presId="urn:microsoft.com/office/officeart/2005/8/layout/cycle2"/>
    <dgm:cxn modelId="{D3918FB9-1A09-CF43-B1C9-EBD62A6E3529}" type="presOf" srcId="{9CA706FC-BCB4-884E-BAC7-470F10E58FDB}" destId="{5A8D0A95-74C9-5A46-A315-717CC6F1AE00}" srcOrd="1" destOrd="0" presId="urn:microsoft.com/office/officeart/2005/8/layout/cycle2"/>
    <dgm:cxn modelId="{BCAC5DBA-85BF-6C4E-A327-9FC265D173D6}" type="presOf" srcId="{937ECC7E-65FB-094A-A98E-6AA2BCDFB7C2}" destId="{3CB111A9-7798-954F-ACAB-DFDE657CFFED}" srcOrd="0" destOrd="0" presId="urn:microsoft.com/office/officeart/2005/8/layout/cycle2"/>
    <dgm:cxn modelId="{BBB10EBC-A08E-D148-8B6B-1C367B4A591D}" srcId="{34A2BC5F-CD05-474D-A290-D5FBE32D0B93}" destId="{C206688D-D374-1F4B-B549-BCF26D0CD6EA}" srcOrd="0" destOrd="0" parTransId="{FC1457DC-D756-9141-9D6D-B3D66B5071B7}" sibTransId="{937ECC7E-65FB-094A-A98E-6AA2BCDFB7C2}"/>
    <dgm:cxn modelId="{8AE7CDBF-B9C9-134C-8CBE-3137D9C23747}" type="presOf" srcId="{2741678E-BDEE-B944-A718-593A5DC37A5D}" destId="{46E3D4A7-EE09-3642-9C0F-1FA8BFCEBFEE}" srcOrd="0" destOrd="0" presId="urn:microsoft.com/office/officeart/2005/8/layout/cycle2"/>
    <dgm:cxn modelId="{23950FC5-B144-E74D-A8E7-7D001418E804}" type="presOf" srcId="{A233826C-88CA-BA49-88CF-0645926B61EE}" destId="{C56B4975-4953-4E47-87E1-505A84777A9A}" srcOrd="0" destOrd="0" presId="urn:microsoft.com/office/officeart/2005/8/layout/cycle2"/>
    <dgm:cxn modelId="{909A5ED9-D98F-C445-9023-27A844444FC2}" type="presOf" srcId="{275EDED6-D744-0A47-97DD-D398C7F1C37A}" destId="{FE5D5384-1470-0A44-8755-81C60A3EA82A}" srcOrd="1" destOrd="0" presId="urn:microsoft.com/office/officeart/2005/8/layout/cycle2"/>
    <dgm:cxn modelId="{CA6E7DE2-8C9D-E34F-B7ED-972746374CE0}" srcId="{34A2BC5F-CD05-474D-A290-D5FBE32D0B93}" destId="{A233826C-88CA-BA49-88CF-0645926B61EE}" srcOrd="1" destOrd="0" parTransId="{B1A09245-881E-5141-A9AF-CEFFD3355E0D}" sibTransId="{275EDED6-D744-0A47-97DD-D398C7F1C37A}"/>
    <dgm:cxn modelId="{471189E8-D0EF-0040-ACC8-65A40CA53AE4}" type="presOf" srcId="{2741678E-BDEE-B944-A718-593A5DC37A5D}" destId="{48442B73-7659-5749-9906-69627D469999}" srcOrd="1" destOrd="0" presId="urn:microsoft.com/office/officeart/2005/8/layout/cycle2"/>
    <dgm:cxn modelId="{645961FF-A7EC-D94D-9BFC-4BE8A50E5414}" type="presOf" srcId="{A2D47805-35E4-0442-B2E4-FF30B676DAD3}" destId="{FAF18659-A8D6-3440-8870-F54999FBBDF3}" srcOrd="0" destOrd="0" presId="urn:microsoft.com/office/officeart/2005/8/layout/cycle2"/>
    <dgm:cxn modelId="{C45C569E-951A-3B4B-BE00-D01E87B400F6}" type="presParOf" srcId="{0754EFD1-AEA7-2F4C-B1E5-F89296BAED2E}" destId="{69FBAC67-8356-6E49-A31C-5C2585E5988B}" srcOrd="0" destOrd="0" presId="urn:microsoft.com/office/officeart/2005/8/layout/cycle2"/>
    <dgm:cxn modelId="{26943800-A959-AF48-B369-14CF8E9B814D}" type="presParOf" srcId="{0754EFD1-AEA7-2F4C-B1E5-F89296BAED2E}" destId="{3CB111A9-7798-954F-ACAB-DFDE657CFFED}" srcOrd="1" destOrd="0" presId="urn:microsoft.com/office/officeart/2005/8/layout/cycle2"/>
    <dgm:cxn modelId="{8E50CAB8-03CC-0244-89E6-C0227BD1A1C0}" type="presParOf" srcId="{3CB111A9-7798-954F-ACAB-DFDE657CFFED}" destId="{B308B384-5B3C-6749-B874-AB96FB3B8C1E}" srcOrd="0" destOrd="0" presId="urn:microsoft.com/office/officeart/2005/8/layout/cycle2"/>
    <dgm:cxn modelId="{4D361724-95E5-0B4F-B1FB-E178F77FF0E7}" type="presParOf" srcId="{0754EFD1-AEA7-2F4C-B1E5-F89296BAED2E}" destId="{C56B4975-4953-4E47-87E1-505A84777A9A}" srcOrd="2" destOrd="0" presId="urn:microsoft.com/office/officeart/2005/8/layout/cycle2"/>
    <dgm:cxn modelId="{2C3817EE-B1B4-F74A-8C11-52165D5628A6}" type="presParOf" srcId="{0754EFD1-AEA7-2F4C-B1E5-F89296BAED2E}" destId="{CC21E0B7-12F5-5646-ADEF-8783F921133F}" srcOrd="3" destOrd="0" presId="urn:microsoft.com/office/officeart/2005/8/layout/cycle2"/>
    <dgm:cxn modelId="{AD354BF7-E85E-114E-9FAE-90CC5788C373}" type="presParOf" srcId="{CC21E0B7-12F5-5646-ADEF-8783F921133F}" destId="{FE5D5384-1470-0A44-8755-81C60A3EA82A}" srcOrd="0" destOrd="0" presId="urn:microsoft.com/office/officeart/2005/8/layout/cycle2"/>
    <dgm:cxn modelId="{F590CD79-E485-6A4E-80A5-AD9794CFA5C6}" type="presParOf" srcId="{0754EFD1-AEA7-2F4C-B1E5-F89296BAED2E}" destId="{99FA1D14-509F-934C-A626-36E894A444B6}" srcOrd="4" destOrd="0" presId="urn:microsoft.com/office/officeart/2005/8/layout/cycle2"/>
    <dgm:cxn modelId="{149E5443-FBB9-AC4A-ACEA-35F3C3ABF82C}" type="presParOf" srcId="{0754EFD1-AEA7-2F4C-B1E5-F89296BAED2E}" destId="{46E3D4A7-EE09-3642-9C0F-1FA8BFCEBFEE}" srcOrd="5" destOrd="0" presId="urn:microsoft.com/office/officeart/2005/8/layout/cycle2"/>
    <dgm:cxn modelId="{EF673D25-9ACB-6C49-BEB9-EBF1DEBE0D32}" type="presParOf" srcId="{46E3D4A7-EE09-3642-9C0F-1FA8BFCEBFEE}" destId="{48442B73-7659-5749-9906-69627D469999}" srcOrd="0" destOrd="0" presId="urn:microsoft.com/office/officeart/2005/8/layout/cycle2"/>
    <dgm:cxn modelId="{98676E33-DED3-5F44-9E4E-DE1431A98933}" type="presParOf" srcId="{0754EFD1-AEA7-2F4C-B1E5-F89296BAED2E}" destId="{652D7BC2-2A66-5B48-91B7-0C9A46A9D8A5}" srcOrd="6" destOrd="0" presId="urn:microsoft.com/office/officeart/2005/8/layout/cycle2"/>
    <dgm:cxn modelId="{4ACC4F93-4305-9948-A66E-14F53DAFDFBE}" type="presParOf" srcId="{0754EFD1-AEA7-2F4C-B1E5-F89296BAED2E}" destId="{83979A32-4E37-8A43-B6B9-0C1B1CCBBA83}" srcOrd="7" destOrd="0" presId="urn:microsoft.com/office/officeart/2005/8/layout/cycle2"/>
    <dgm:cxn modelId="{ECFD29A8-CA3E-EE4A-85BB-45C25B5A6F59}" type="presParOf" srcId="{83979A32-4E37-8A43-B6B9-0C1B1CCBBA83}" destId="{5A8D0A95-74C9-5A46-A315-717CC6F1AE00}" srcOrd="0" destOrd="0" presId="urn:microsoft.com/office/officeart/2005/8/layout/cycle2"/>
    <dgm:cxn modelId="{AA284234-C6D2-8848-8256-888EB67498EC}" type="presParOf" srcId="{0754EFD1-AEA7-2F4C-B1E5-F89296BAED2E}" destId="{7EF36FE2-3968-BA4E-A397-4690CEF3D505}" srcOrd="8" destOrd="0" presId="urn:microsoft.com/office/officeart/2005/8/layout/cycle2"/>
    <dgm:cxn modelId="{2E327B93-314F-E048-B136-814612F61AD7}" type="presParOf" srcId="{0754EFD1-AEA7-2F4C-B1E5-F89296BAED2E}" destId="{FAF18659-A8D6-3440-8870-F54999FBBDF3}" srcOrd="9" destOrd="0" presId="urn:microsoft.com/office/officeart/2005/8/layout/cycle2"/>
    <dgm:cxn modelId="{A7491000-5EF8-CC49-95C7-AC346BD149D5}" type="presParOf" srcId="{FAF18659-A8D6-3440-8870-F54999FBBDF3}" destId="{6D55AD2C-C4C9-EE49-BDEA-19F3902CFCAA}"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8C44E-B0E9-E746-8C00-FE18C6C872CC}">
      <dsp:nvSpPr>
        <dsp:cNvPr id="0" name=""/>
        <dsp:cNvSpPr/>
      </dsp:nvSpPr>
      <dsp:spPr>
        <a:xfrm>
          <a:off x="29" y="12071"/>
          <a:ext cx="2848570" cy="489600"/>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effectLst>
                <a:outerShdw blurRad="50800" dist="38100" dir="2700000" algn="tl" rotWithShape="0">
                  <a:prstClr val="black">
                    <a:alpha val="40000"/>
                  </a:prstClr>
                </a:outerShdw>
              </a:effectLst>
              <a:latin typeface="Avenir Black" panose="02000503020000020003" pitchFamily="2" charset="0"/>
            </a:rPr>
            <a:t>Data</a:t>
          </a:r>
        </a:p>
      </dsp:txBody>
      <dsp:txXfrm>
        <a:off x="29" y="12071"/>
        <a:ext cx="2848570" cy="489600"/>
      </dsp:txXfrm>
    </dsp:sp>
    <dsp:sp modelId="{E37BC6FB-1D56-4D40-9F0A-4118036D42B2}">
      <dsp:nvSpPr>
        <dsp:cNvPr id="0" name=""/>
        <dsp:cNvSpPr/>
      </dsp:nvSpPr>
      <dsp:spPr>
        <a:xfrm>
          <a:off x="29" y="501671"/>
          <a:ext cx="2848570" cy="956632"/>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Avenir Light" panose="020B0402020203020204" pitchFamily="34" charset="77"/>
            </a:rPr>
            <a:t>No Context</a:t>
          </a:r>
        </a:p>
        <a:p>
          <a:pPr marL="228600" lvl="1" indent="-228600" algn="l" defTabSz="889000">
            <a:lnSpc>
              <a:spcPct val="90000"/>
            </a:lnSpc>
            <a:spcBef>
              <a:spcPct val="0"/>
            </a:spcBef>
            <a:spcAft>
              <a:spcPct val="15000"/>
            </a:spcAft>
            <a:buChar char="•"/>
          </a:pPr>
          <a:r>
            <a:rPr lang="en-US" sz="2000" b="0" i="0" kern="1200" dirty="0">
              <a:latin typeface="Avenir Light" panose="020B0402020203020204" pitchFamily="34" charset="77"/>
            </a:rPr>
            <a:t>Raw Facts</a:t>
          </a:r>
        </a:p>
      </dsp:txBody>
      <dsp:txXfrm>
        <a:off x="29" y="501671"/>
        <a:ext cx="2848570" cy="956632"/>
      </dsp:txXfrm>
    </dsp:sp>
    <dsp:sp modelId="{779089FB-49DC-F043-9C6D-F7AFA3BCE6F5}">
      <dsp:nvSpPr>
        <dsp:cNvPr id="0" name=""/>
        <dsp:cNvSpPr/>
      </dsp:nvSpPr>
      <dsp:spPr>
        <a:xfrm>
          <a:off x="3247399" y="12071"/>
          <a:ext cx="2848570" cy="489600"/>
        </a:xfrm>
        <a:prstGeom prst="rect">
          <a:avLst/>
        </a:prstGeom>
        <a:solidFill>
          <a:schemeClr val="accent4">
            <a:hueOff val="2658761"/>
            <a:satOff val="962"/>
            <a:lumOff val="-7843"/>
            <a:alphaOff val="0"/>
          </a:schemeClr>
        </a:solidFill>
        <a:ln w="19050" cap="rnd"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effectLst>
                <a:outerShdw blurRad="50800" dist="38100" dir="2700000" algn="tl" rotWithShape="0">
                  <a:prstClr val="black">
                    <a:alpha val="40000"/>
                  </a:prstClr>
                </a:outerShdw>
              </a:effectLst>
              <a:latin typeface="Avenir Black" panose="02000503020000020003" pitchFamily="2" charset="0"/>
            </a:rPr>
            <a:t>Information</a:t>
          </a:r>
        </a:p>
      </dsp:txBody>
      <dsp:txXfrm>
        <a:off x="3247399" y="12071"/>
        <a:ext cx="2848570" cy="489600"/>
      </dsp:txXfrm>
    </dsp:sp>
    <dsp:sp modelId="{76E248EE-23A6-2645-A54B-6ED762F58364}">
      <dsp:nvSpPr>
        <dsp:cNvPr id="0" name=""/>
        <dsp:cNvSpPr/>
      </dsp:nvSpPr>
      <dsp:spPr>
        <a:xfrm>
          <a:off x="3247399" y="501671"/>
          <a:ext cx="2848570" cy="956632"/>
        </a:xfrm>
        <a:prstGeom prst="rect">
          <a:avLst/>
        </a:prstGeom>
        <a:solidFill>
          <a:schemeClr val="accent4">
            <a:tint val="40000"/>
            <a:alpha val="90000"/>
            <a:hueOff val="3137075"/>
            <a:satOff val="-4001"/>
            <a:lumOff val="-1561"/>
            <a:alphaOff val="0"/>
          </a:schemeClr>
        </a:solidFill>
        <a:ln w="19050" cap="rnd" cmpd="sng" algn="ctr">
          <a:solidFill>
            <a:schemeClr val="accent4">
              <a:tint val="40000"/>
              <a:alpha val="90000"/>
              <a:hueOff val="3137075"/>
              <a:satOff val="-4001"/>
              <a:lumOff val="-1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Avenir Light" panose="020B0402020203020204" pitchFamily="34" charset="77"/>
            </a:rPr>
            <a:t>Data with Context</a:t>
          </a:r>
        </a:p>
      </dsp:txBody>
      <dsp:txXfrm>
        <a:off x="3247399" y="501671"/>
        <a:ext cx="2848570" cy="9566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E9FBA-F07E-4A44-87D4-27082FE53039}">
      <dsp:nvSpPr>
        <dsp:cNvPr id="0" name=""/>
        <dsp:cNvSpPr/>
      </dsp:nvSpPr>
      <dsp:spPr>
        <a:xfrm>
          <a:off x="3198" y="553471"/>
          <a:ext cx="1923461" cy="547200"/>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1</a:t>
          </a:r>
        </a:p>
      </dsp:txBody>
      <dsp:txXfrm>
        <a:off x="3198" y="553471"/>
        <a:ext cx="1923461" cy="547200"/>
      </dsp:txXfrm>
    </dsp:sp>
    <dsp:sp modelId="{2FC7B47A-5DD3-9D45-B0D7-763E4D67D605}">
      <dsp:nvSpPr>
        <dsp:cNvPr id="0" name=""/>
        <dsp:cNvSpPr/>
      </dsp:nvSpPr>
      <dsp:spPr>
        <a:xfrm>
          <a:off x="3198" y="1100671"/>
          <a:ext cx="1923461" cy="2751507"/>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latin typeface="Avenir Light" panose="020B0402020203020204" pitchFamily="34" charset="77"/>
            </a:rPr>
            <a:t>Relating data together to form records</a:t>
          </a:r>
        </a:p>
      </dsp:txBody>
      <dsp:txXfrm>
        <a:off x="3198" y="1100671"/>
        <a:ext cx="1923461" cy="2751507"/>
      </dsp:txXfrm>
    </dsp:sp>
    <dsp:sp modelId="{F6BDAFEE-B9C6-F146-B4BC-183A35D2774C}">
      <dsp:nvSpPr>
        <dsp:cNvPr id="0" name=""/>
        <dsp:cNvSpPr/>
      </dsp:nvSpPr>
      <dsp:spPr>
        <a:xfrm>
          <a:off x="2195945" y="553471"/>
          <a:ext cx="1923461" cy="547200"/>
        </a:xfrm>
        <a:prstGeom prst="rect">
          <a:avLst/>
        </a:prstGeom>
        <a:solidFill>
          <a:schemeClr val="accent5">
            <a:hueOff val="2079079"/>
            <a:satOff val="-1338"/>
            <a:lumOff val="915"/>
            <a:alphaOff val="0"/>
          </a:schemeClr>
        </a:solidFill>
        <a:ln w="19050" cap="rnd" cmpd="sng" algn="ctr">
          <a:solidFill>
            <a:schemeClr val="accent5">
              <a:hueOff val="2079079"/>
              <a:satOff val="-1338"/>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2</a:t>
          </a:r>
        </a:p>
      </dsp:txBody>
      <dsp:txXfrm>
        <a:off x="2195945" y="553471"/>
        <a:ext cx="1923461" cy="547200"/>
      </dsp:txXfrm>
    </dsp:sp>
    <dsp:sp modelId="{C51F531F-B881-8A42-BDBC-6D1F2214ABF3}">
      <dsp:nvSpPr>
        <dsp:cNvPr id="0" name=""/>
        <dsp:cNvSpPr/>
      </dsp:nvSpPr>
      <dsp:spPr>
        <a:xfrm>
          <a:off x="2195945" y="1100671"/>
          <a:ext cx="1923461" cy="2751507"/>
        </a:xfrm>
        <a:prstGeom prst="rect">
          <a:avLst/>
        </a:prstGeom>
        <a:solidFill>
          <a:schemeClr val="accent5">
            <a:tint val="40000"/>
            <a:alpha val="90000"/>
            <a:hueOff val="2009672"/>
            <a:satOff val="19"/>
            <a:lumOff val="154"/>
            <a:alphaOff val="0"/>
          </a:schemeClr>
        </a:solidFill>
        <a:ln w="19050" cap="rnd" cmpd="sng" algn="ctr">
          <a:solidFill>
            <a:schemeClr val="accent5">
              <a:tint val="40000"/>
              <a:alpha val="90000"/>
              <a:hueOff val="2009672"/>
              <a:satOff val="19"/>
              <a:lumOff val="1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latin typeface="Avenir Light" panose="020B0402020203020204" pitchFamily="34" charset="77"/>
            </a:rPr>
            <a:t>Mathematical processing</a:t>
          </a:r>
        </a:p>
        <a:p>
          <a:pPr marL="171450" lvl="1" indent="-171450" algn="l" defTabSz="844550">
            <a:lnSpc>
              <a:spcPct val="90000"/>
            </a:lnSpc>
            <a:spcBef>
              <a:spcPct val="0"/>
            </a:spcBef>
            <a:spcAft>
              <a:spcPct val="15000"/>
            </a:spcAft>
            <a:buChar char="•"/>
          </a:pPr>
          <a:r>
            <a:rPr lang="en-US" sz="1900" b="0" i="0" kern="1200" dirty="0">
              <a:latin typeface="Avenir Light" panose="020B0402020203020204" pitchFamily="34" charset="77"/>
            </a:rPr>
            <a:t>Updating and deletion of data</a:t>
          </a:r>
        </a:p>
      </dsp:txBody>
      <dsp:txXfrm>
        <a:off x="2195945" y="1100671"/>
        <a:ext cx="1923461" cy="2751507"/>
      </dsp:txXfrm>
    </dsp:sp>
    <dsp:sp modelId="{F4FF622C-8D5C-884C-8B1F-10DF20B40181}">
      <dsp:nvSpPr>
        <dsp:cNvPr id="0" name=""/>
        <dsp:cNvSpPr/>
      </dsp:nvSpPr>
      <dsp:spPr>
        <a:xfrm>
          <a:off x="4388691" y="553471"/>
          <a:ext cx="1923461" cy="547200"/>
        </a:xfrm>
        <a:prstGeom prst="rect">
          <a:avLst/>
        </a:prstGeom>
        <a:solidFill>
          <a:schemeClr val="accent5">
            <a:hueOff val="4158159"/>
            <a:satOff val="-2675"/>
            <a:lumOff val="1829"/>
            <a:alphaOff val="0"/>
          </a:schemeClr>
        </a:solidFill>
        <a:ln w="19050" cap="rnd" cmpd="sng" algn="ctr">
          <a:solidFill>
            <a:schemeClr val="accent5">
              <a:hueOff val="4158159"/>
              <a:satOff val="-2675"/>
              <a:lumOff val="18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3</a:t>
          </a:r>
        </a:p>
      </dsp:txBody>
      <dsp:txXfrm>
        <a:off x="4388691" y="553471"/>
        <a:ext cx="1923461" cy="547200"/>
      </dsp:txXfrm>
    </dsp:sp>
    <dsp:sp modelId="{03846702-6C64-0347-929B-1E1C6CCC2E76}">
      <dsp:nvSpPr>
        <dsp:cNvPr id="0" name=""/>
        <dsp:cNvSpPr/>
      </dsp:nvSpPr>
      <dsp:spPr>
        <a:xfrm>
          <a:off x="4388691" y="1100671"/>
          <a:ext cx="1923461" cy="2751507"/>
        </a:xfrm>
        <a:prstGeom prst="rect">
          <a:avLst/>
        </a:prstGeom>
        <a:solidFill>
          <a:schemeClr val="accent5">
            <a:tint val="40000"/>
            <a:alpha val="90000"/>
            <a:hueOff val="4019344"/>
            <a:satOff val="39"/>
            <a:lumOff val="309"/>
            <a:alphaOff val="0"/>
          </a:schemeClr>
        </a:solidFill>
        <a:ln w="19050" cap="rnd" cmpd="sng" algn="ctr">
          <a:solidFill>
            <a:schemeClr val="accent5">
              <a:tint val="40000"/>
              <a:alpha val="90000"/>
              <a:hueOff val="4019344"/>
              <a:satOff val="39"/>
              <a:lumOff val="3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latin typeface="Avenir Light" panose="020B0402020203020204" pitchFamily="34" charset="77"/>
            </a:rPr>
            <a:t>Relating records to each other</a:t>
          </a:r>
        </a:p>
      </dsp:txBody>
      <dsp:txXfrm>
        <a:off x="4388691" y="1100671"/>
        <a:ext cx="1923461" cy="2751507"/>
      </dsp:txXfrm>
    </dsp:sp>
    <dsp:sp modelId="{BEEA3CB9-30CB-7341-BDA2-F737A30B34BC}">
      <dsp:nvSpPr>
        <dsp:cNvPr id="0" name=""/>
        <dsp:cNvSpPr/>
      </dsp:nvSpPr>
      <dsp:spPr>
        <a:xfrm>
          <a:off x="6581437" y="553471"/>
          <a:ext cx="1923461" cy="547200"/>
        </a:xfrm>
        <a:prstGeom prst="rect">
          <a:avLst/>
        </a:prstGeom>
        <a:solidFill>
          <a:schemeClr val="accent5">
            <a:hueOff val="6237238"/>
            <a:satOff val="-4013"/>
            <a:lumOff val="2744"/>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4</a:t>
          </a:r>
        </a:p>
      </dsp:txBody>
      <dsp:txXfrm>
        <a:off x="6581437" y="553471"/>
        <a:ext cx="1923461" cy="547200"/>
      </dsp:txXfrm>
    </dsp:sp>
    <dsp:sp modelId="{BE853FBF-22CD-4344-B3E4-8DCF4ACC8D7C}">
      <dsp:nvSpPr>
        <dsp:cNvPr id="0" name=""/>
        <dsp:cNvSpPr/>
      </dsp:nvSpPr>
      <dsp:spPr>
        <a:xfrm>
          <a:off x="6581437" y="1100671"/>
          <a:ext cx="1923461" cy="2751507"/>
        </a:xfrm>
        <a:prstGeom prst="rect">
          <a:avLst/>
        </a:prstGeom>
        <a:solidFill>
          <a:schemeClr val="accent5">
            <a:tint val="40000"/>
            <a:alpha val="90000"/>
            <a:hueOff val="6029015"/>
            <a:satOff val="58"/>
            <a:lumOff val="463"/>
            <a:alphaOff val="0"/>
          </a:schemeClr>
        </a:solidFill>
        <a:ln w="19050" cap="rnd" cmpd="sng" algn="ctr">
          <a:solidFill>
            <a:schemeClr val="accent5">
              <a:tint val="40000"/>
              <a:alpha val="90000"/>
              <a:hueOff val="6029015"/>
              <a:satOff val="58"/>
              <a:lumOff val="4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latin typeface="Avenir Light" panose="020B0402020203020204" pitchFamily="34" charset="77"/>
            </a:rPr>
            <a:t>Generation of lists</a:t>
          </a:r>
        </a:p>
        <a:p>
          <a:pPr marL="171450" lvl="1" indent="-171450" algn="l" defTabSz="844550">
            <a:lnSpc>
              <a:spcPct val="90000"/>
            </a:lnSpc>
            <a:spcBef>
              <a:spcPct val="0"/>
            </a:spcBef>
            <a:spcAft>
              <a:spcPct val="15000"/>
            </a:spcAft>
            <a:buChar char="•"/>
          </a:pPr>
          <a:r>
            <a:rPr lang="en-US" sz="1900" b="0" i="0" kern="1200" dirty="0">
              <a:latin typeface="Avenir Light" panose="020B0402020203020204" pitchFamily="34" charset="77"/>
            </a:rPr>
            <a:t>Generation of reports</a:t>
          </a:r>
        </a:p>
        <a:p>
          <a:pPr marL="171450" lvl="1" indent="-171450" algn="l" defTabSz="844550">
            <a:lnSpc>
              <a:spcPct val="90000"/>
            </a:lnSpc>
            <a:spcBef>
              <a:spcPct val="0"/>
            </a:spcBef>
            <a:spcAft>
              <a:spcPct val="15000"/>
            </a:spcAft>
            <a:buChar char="•"/>
          </a:pPr>
          <a:r>
            <a:rPr lang="en-US" sz="1900" b="0" i="0" kern="1200" dirty="0">
              <a:latin typeface="Avenir Light" panose="020B0402020203020204" pitchFamily="34" charset="77"/>
            </a:rPr>
            <a:t>Includes grouping, filtering, and sorting</a:t>
          </a:r>
        </a:p>
      </dsp:txBody>
      <dsp:txXfrm>
        <a:off x="6581437" y="1100671"/>
        <a:ext cx="1923461" cy="2751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8C44E-B0E9-E746-8C00-FE18C6C872CC}">
      <dsp:nvSpPr>
        <dsp:cNvPr id="0" name=""/>
        <dsp:cNvSpPr/>
      </dsp:nvSpPr>
      <dsp:spPr>
        <a:xfrm>
          <a:off x="29" y="12071"/>
          <a:ext cx="2848570" cy="489600"/>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effectLst>
                <a:outerShdw blurRad="50800" dist="38100" dir="2700000" algn="tl" rotWithShape="0">
                  <a:prstClr val="black">
                    <a:alpha val="40000"/>
                  </a:prstClr>
                </a:outerShdw>
              </a:effectLst>
              <a:latin typeface="Avenir Black" panose="02000503020000020003" pitchFamily="2" charset="0"/>
            </a:rPr>
            <a:t>Data</a:t>
          </a:r>
        </a:p>
      </dsp:txBody>
      <dsp:txXfrm>
        <a:off x="29" y="12071"/>
        <a:ext cx="2848570" cy="489600"/>
      </dsp:txXfrm>
    </dsp:sp>
    <dsp:sp modelId="{E37BC6FB-1D56-4D40-9F0A-4118036D42B2}">
      <dsp:nvSpPr>
        <dsp:cNvPr id="0" name=""/>
        <dsp:cNvSpPr/>
      </dsp:nvSpPr>
      <dsp:spPr>
        <a:xfrm>
          <a:off x="29" y="501671"/>
          <a:ext cx="2848570" cy="956632"/>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Avenir Light" panose="020B0402020203020204" pitchFamily="34" charset="77"/>
            </a:rPr>
            <a:t>No Context</a:t>
          </a:r>
        </a:p>
        <a:p>
          <a:pPr marL="228600" lvl="1" indent="-228600" algn="l" defTabSz="889000">
            <a:lnSpc>
              <a:spcPct val="90000"/>
            </a:lnSpc>
            <a:spcBef>
              <a:spcPct val="0"/>
            </a:spcBef>
            <a:spcAft>
              <a:spcPct val="15000"/>
            </a:spcAft>
            <a:buChar char="•"/>
          </a:pPr>
          <a:r>
            <a:rPr lang="en-US" sz="2000" b="0" i="0" kern="1200" dirty="0">
              <a:latin typeface="Avenir Light" panose="020B0402020203020204" pitchFamily="34" charset="77"/>
            </a:rPr>
            <a:t>Raw Facts</a:t>
          </a:r>
        </a:p>
      </dsp:txBody>
      <dsp:txXfrm>
        <a:off x="29" y="501671"/>
        <a:ext cx="2848570" cy="956632"/>
      </dsp:txXfrm>
    </dsp:sp>
    <dsp:sp modelId="{779089FB-49DC-F043-9C6D-F7AFA3BCE6F5}">
      <dsp:nvSpPr>
        <dsp:cNvPr id="0" name=""/>
        <dsp:cNvSpPr/>
      </dsp:nvSpPr>
      <dsp:spPr>
        <a:xfrm>
          <a:off x="3247399" y="12071"/>
          <a:ext cx="2848570" cy="489600"/>
        </a:xfrm>
        <a:prstGeom prst="rect">
          <a:avLst/>
        </a:prstGeom>
        <a:solidFill>
          <a:schemeClr val="accent4">
            <a:hueOff val="2658761"/>
            <a:satOff val="962"/>
            <a:lumOff val="-7843"/>
            <a:alphaOff val="0"/>
          </a:schemeClr>
        </a:solidFill>
        <a:ln w="19050" cap="rnd"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effectLst>
                <a:outerShdw blurRad="50800" dist="38100" dir="2700000" algn="tl" rotWithShape="0">
                  <a:prstClr val="black">
                    <a:alpha val="40000"/>
                  </a:prstClr>
                </a:outerShdw>
              </a:effectLst>
              <a:latin typeface="Avenir Black" panose="02000503020000020003" pitchFamily="2" charset="0"/>
            </a:rPr>
            <a:t>Information</a:t>
          </a:r>
        </a:p>
      </dsp:txBody>
      <dsp:txXfrm>
        <a:off x="3247399" y="12071"/>
        <a:ext cx="2848570" cy="489600"/>
      </dsp:txXfrm>
    </dsp:sp>
    <dsp:sp modelId="{76E248EE-23A6-2645-A54B-6ED762F58364}">
      <dsp:nvSpPr>
        <dsp:cNvPr id="0" name=""/>
        <dsp:cNvSpPr/>
      </dsp:nvSpPr>
      <dsp:spPr>
        <a:xfrm>
          <a:off x="3247399" y="501671"/>
          <a:ext cx="2848570" cy="956632"/>
        </a:xfrm>
        <a:prstGeom prst="rect">
          <a:avLst/>
        </a:prstGeom>
        <a:solidFill>
          <a:schemeClr val="accent4">
            <a:tint val="40000"/>
            <a:alpha val="90000"/>
            <a:hueOff val="3137075"/>
            <a:satOff val="-4001"/>
            <a:lumOff val="-1561"/>
            <a:alphaOff val="0"/>
          </a:schemeClr>
        </a:solidFill>
        <a:ln w="19050" cap="rnd" cmpd="sng" algn="ctr">
          <a:solidFill>
            <a:schemeClr val="accent4">
              <a:tint val="40000"/>
              <a:alpha val="90000"/>
              <a:hueOff val="3137075"/>
              <a:satOff val="-4001"/>
              <a:lumOff val="-1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Avenir Light" panose="020B0402020203020204" pitchFamily="34" charset="77"/>
            </a:rPr>
            <a:t>Data with Context</a:t>
          </a:r>
        </a:p>
      </dsp:txBody>
      <dsp:txXfrm>
        <a:off x="3247399" y="501671"/>
        <a:ext cx="2848570" cy="956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48356-4818-B246-9E64-18CC7FF93E4B}">
      <dsp:nvSpPr>
        <dsp:cNvPr id="0" name=""/>
        <dsp:cNvSpPr/>
      </dsp:nvSpPr>
      <dsp:spPr>
        <a:xfrm>
          <a:off x="1190" y="0"/>
          <a:ext cx="2539007" cy="111952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i="0" kern="1200" dirty="0">
              <a:effectLst>
                <a:outerShdw blurRad="50800" dist="38100" dir="2700000" algn="tl" rotWithShape="0">
                  <a:prstClr val="black">
                    <a:alpha val="40000"/>
                  </a:prstClr>
                </a:outerShdw>
              </a:effectLst>
              <a:latin typeface="Avenir Black" panose="02000503020000020003" pitchFamily="2" charset="0"/>
            </a:rPr>
            <a:t>CCINFOM</a:t>
          </a:r>
        </a:p>
      </dsp:txBody>
      <dsp:txXfrm>
        <a:off x="33980" y="32790"/>
        <a:ext cx="2473427" cy="1053944"/>
      </dsp:txXfrm>
    </dsp:sp>
    <dsp:sp modelId="{CBE65546-068C-B644-9004-9DA3C0037343}">
      <dsp:nvSpPr>
        <dsp:cNvPr id="0" name=""/>
        <dsp:cNvSpPr/>
      </dsp:nvSpPr>
      <dsp:spPr>
        <a:xfrm>
          <a:off x="2794099" y="244925"/>
          <a:ext cx="538269" cy="62967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b="1" i="0" kern="1200">
            <a:latin typeface="Avenir Black" panose="02000503020000020003" pitchFamily="2" charset="0"/>
          </a:endParaRPr>
        </a:p>
      </dsp:txBody>
      <dsp:txXfrm>
        <a:off x="2794099" y="370860"/>
        <a:ext cx="376788" cy="377803"/>
      </dsp:txXfrm>
    </dsp:sp>
    <dsp:sp modelId="{0DAD50C3-1506-174B-9D4E-4F839E5BD942}">
      <dsp:nvSpPr>
        <dsp:cNvPr id="0" name=""/>
        <dsp:cNvSpPr/>
      </dsp:nvSpPr>
      <dsp:spPr>
        <a:xfrm>
          <a:off x="3555801" y="0"/>
          <a:ext cx="2539007" cy="1119524"/>
        </a:xfrm>
        <a:prstGeom prst="roundRect">
          <a:avLst>
            <a:gd name="adj" fmla="val 10000"/>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i="0" kern="1200" dirty="0">
              <a:effectLst>
                <a:outerShdw blurRad="50800" dist="38100" dir="2700000" algn="tl" rotWithShape="0">
                  <a:prstClr val="black">
                    <a:alpha val="40000"/>
                  </a:prstClr>
                </a:outerShdw>
              </a:effectLst>
              <a:latin typeface="Avenir Black" panose="02000503020000020003" pitchFamily="2" charset="0"/>
            </a:rPr>
            <a:t>CCAPDEV</a:t>
          </a:r>
        </a:p>
      </dsp:txBody>
      <dsp:txXfrm>
        <a:off x="3588591" y="32790"/>
        <a:ext cx="2473427" cy="10539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A5084-0235-0549-AF39-172521DE81D9}">
      <dsp:nvSpPr>
        <dsp:cNvPr id="0" name=""/>
        <dsp:cNvSpPr/>
      </dsp:nvSpPr>
      <dsp:spPr>
        <a:xfrm>
          <a:off x="6923" y="568612"/>
          <a:ext cx="2069212" cy="1241527"/>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dirty="0">
              <a:latin typeface="Avenir Book" panose="02000503020000020003" pitchFamily="2" charset="0"/>
            </a:rPr>
            <a:t>Input Data</a:t>
          </a:r>
        </a:p>
      </dsp:txBody>
      <dsp:txXfrm>
        <a:off x="43286" y="604975"/>
        <a:ext cx="1996486" cy="1168801"/>
      </dsp:txXfrm>
    </dsp:sp>
    <dsp:sp modelId="{26D28383-3C0A-DF47-B288-B3A70205F3FF}">
      <dsp:nvSpPr>
        <dsp:cNvPr id="0" name=""/>
        <dsp:cNvSpPr/>
      </dsp:nvSpPr>
      <dsp:spPr>
        <a:xfrm>
          <a:off x="2283056" y="932794"/>
          <a:ext cx="438673" cy="51316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i="0" kern="1200">
            <a:latin typeface="Avenir Light" panose="020B0402020203020204" pitchFamily="34" charset="77"/>
          </a:endParaRPr>
        </a:p>
      </dsp:txBody>
      <dsp:txXfrm>
        <a:off x="2283056" y="1035427"/>
        <a:ext cx="307071" cy="307898"/>
      </dsp:txXfrm>
    </dsp:sp>
    <dsp:sp modelId="{A77D6928-DCA2-584E-94AA-89C273E44A96}">
      <dsp:nvSpPr>
        <dsp:cNvPr id="0" name=""/>
        <dsp:cNvSpPr/>
      </dsp:nvSpPr>
      <dsp:spPr>
        <a:xfrm>
          <a:off x="2903820" y="568612"/>
          <a:ext cx="2069212" cy="1241527"/>
        </a:xfrm>
        <a:prstGeom prst="roundRect">
          <a:avLst>
            <a:gd name="adj" fmla="val 10000"/>
          </a:avLst>
        </a:prstGeom>
        <a:solidFill>
          <a:schemeClr val="accent4">
            <a:hueOff val="1329380"/>
            <a:satOff val="481"/>
            <a:lumOff val="-39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dirty="0">
              <a:effectLst>
                <a:outerShdw blurRad="50800" dist="38100" dir="2700000" algn="tl" rotWithShape="0">
                  <a:prstClr val="black">
                    <a:alpha val="40000"/>
                  </a:prstClr>
                </a:outerShdw>
              </a:effectLst>
              <a:latin typeface="Avenir Black" panose="02000503020000020003" pitchFamily="2" charset="0"/>
            </a:rPr>
            <a:t>Database Application</a:t>
          </a:r>
        </a:p>
      </dsp:txBody>
      <dsp:txXfrm>
        <a:off x="2940183" y="604975"/>
        <a:ext cx="1996486" cy="1168801"/>
      </dsp:txXfrm>
    </dsp:sp>
    <dsp:sp modelId="{81607DA6-7840-C944-B21E-4DAD4049EC84}">
      <dsp:nvSpPr>
        <dsp:cNvPr id="0" name=""/>
        <dsp:cNvSpPr/>
      </dsp:nvSpPr>
      <dsp:spPr>
        <a:xfrm>
          <a:off x="5179954" y="932794"/>
          <a:ext cx="438673" cy="513164"/>
        </a:xfrm>
        <a:prstGeom prst="rightArrow">
          <a:avLst>
            <a:gd name="adj1" fmla="val 60000"/>
            <a:gd name="adj2" fmla="val 50000"/>
          </a:avLst>
        </a:prstGeom>
        <a:solidFill>
          <a:schemeClr val="accent4">
            <a:hueOff val="2658761"/>
            <a:satOff val="962"/>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i="0" kern="1200">
            <a:latin typeface="Avenir Light" panose="020B0402020203020204" pitchFamily="34" charset="77"/>
          </a:endParaRPr>
        </a:p>
      </dsp:txBody>
      <dsp:txXfrm>
        <a:off x="5179954" y="1035427"/>
        <a:ext cx="307071" cy="307898"/>
      </dsp:txXfrm>
    </dsp:sp>
    <dsp:sp modelId="{627A31D0-7C96-4D4B-BFC8-4D5036B7F657}">
      <dsp:nvSpPr>
        <dsp:cNvPr id="0" name=""/>
        <dsp:cNvSpPr/>
      </dsp:nvSpPr>
      <dsp:spPr>
        <a:xfrm>
          <a:off x="5800718" y="568612"/>
          <a:ext cx="2069212" cy="1241527"/>
        </a:xfrm>
        <a:prstGeom prst="roundRect">
          <a:avLst>
            <a:gd name="adj" fmla="val 10000"/>
          </a:avLst>
        </a:prstGeom>
        <a:solidFill>
          <a:schemeClr val="accent4">
            <a:hueOff val="2658761"/>
            <a:satOff val="962"/>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dirty="0">
              <a:latin typeface="Avenir Book" panose="02000503020000020003" pitchFamily="2" charset="0"/>
            </a:rPr>
            <a:t>Information</a:t>
          </a:r>
        </a:p>
      </dsp:txBody>
      <dsp:txXfrm>
        <a:off x="5837081" y="604975"/>
        <a:ext cx="1996486" cy="11688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DC23B-7E02-8348-86A5-58A8D93C65EB}">
      <dsp:nvSpPr>
        <dsp:cNvPr id="0" name=""/>
        <dsp:cNvSpPr/>
      </dsp:nvSpPr>
      <dsp:spPr>
        <a:xfrm>
          <a:off x="0" y="50679"/>
          <a:ext cx="4999170" cy="576000"/>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80000"/>
            </a:lnSpc>
            <a:spcBef>
              <a:spcPct val="0"/>
            </a:spcBef>
            <a:spcAft>
              <a:spcPts val="0"/>
            </a:spcAft>
            <a:buNone/>
          </a:pPr>
          <a:r>
            <a:rPr lang="en-US" sz="2000" b="0" i="0" kern="1200" dirty="0">
              <a:effectLst>
                <a:outerShdw blurRad="50800" dist="38100" dir="2700000" algn="tl" rotWithShape="0">
                  <a:prstClr val="black">
                    <a:alpha val="40000"/>
                  </a:prstClr>
                </a:outerShdw>
              </a:effectLst>
              <a:latin typeface="Avenir Medium" panose="02000503020000020003" pitchFamily="2" charset="0"/>
            </a:rPr>
            <a:t>Data-based Application</a:t>
          </a:r>
        </a:p>
      </dsp:txBody>
      <dsp:txXfrm>
        <a:off x="0" y="50679"/>
        <a:ext cx="4999170" cy="576000"/>
      </dsp:txXfrm>
    </dsp:sp>
    <dsp:sp modelId="{D319B0D9-8A67-4E44-B188-67F5728F1A69}">
      <dsp:nvSpPr>
        <dsp:cNvPr id="0" name=""/>
        <dsp:cNvSpPr/>
      </dsp:nvSpPr>
      <dsp:spPr>
        <a:xfrm>
          <a:off x="0" y="626679"/>
          <a:ext cx="4999170" cy="2250899"/>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80000"/>
            </a:lnSpc>
            <a:spcBef>
              <a:spcPct val="0"/>
            </a:spcBef>
            <a:spcAft>
              <a:spcPts val="0"/>
            </a:spcAft>
            <a:buChar char="•"/>
          </a:pPr>
          <a:r>
            <a:rPr lang="en-US" sz="2000" b="0" i="0" kern="1200" spc="0" baseline="0" dirty="0">
              <a:latin typeface="Avenir Light" panose="020B0402020203020204" pitchFamily="34" charset="77"/>
            </a:rPr>
            <a:t>Input</a:t>
          </a:r>
        </a:p>
        <a:p>
          <a:pPr marL="228600" lvl="1" indent="-228600" algn="l" defTabSz="889000">
            <a:lnSpc>
              <a:spcPct val="80000"/>
            </a:lnSpc>
            <a:spcBef>
              <a:spcPct val="0"/>
            </a:spcBef>
            <a:spcAft>
              <a:spcPts val="0"/>
            </a:spcAft>
            <a:buChar char="•"/>
          </a:pPr>
          <a:r>
            <a:rPr lang="en-US" sz="2000" b="0" i="0" kern="1200" spc="0" baseline="0" dirty="0">
              <a:latin typeface="Avenir Light" panose="020B0402020203020204" pitchFamily="34" charset="77"/>
            </a:rPr>
            <a:t>Output</a:t>
          </a:r>
        </a:p>
        <a:p>
          <a:pPr marL="228600" lvl="1" indent="-228600" algn="l" defTabSz="889000">
            <a:lnSpc>
              <a:spcPct val="80000"/>
            </a:lnSpc>
            <a:spcBef>
              <a:spcPct val="0"/>
            </a:spcBef>
            <a:spcAft>
              <a:spcPts val="0"/>
            </a:spcAft>
            <a:buChar char="•"/>
          </a:pPr>
          <a:r>
            <a:rPr lang="en-US" sz="2000" b="0" i="0" kern="1200" spc="0" baseline="0" dirty="0">
              <a:latin typeface="Avenir Light" panose="020B0402020203020204" pitchFamily="34" charset="77"/>
            </a:rPr>
            <a:t>Computations</a:t>
          </a:r>
        </a:p>
        <a:p>
          <a:pPr marL="228600" lvl="1" indent="-228600" algn="l" defTabSz="889000">
            <a:lnSpc>
              <a:spcPct val="80000"/>
            </a:lnSpc>
            <a:spcBef>
              <a:spcPct val="0"/>
            </a:spcBef>
            <a:spcAft>
              <a:spcPts val="0"/>
            </a:spcAft>
            <a:buChar char="•"/>
          </a:pPr>
          <a:r>
            <a:rPr lang="en-US" sz="2000" b="0" i="0" kern="1200" spc="0" baseline="0" dirty="0">
              <a:latin typeface="Avenir Light" panose="020B0402020203020204" pitchFamily="34" charset="77"/>
            </a:rPr>
            <a:t>Validation</a:t>
          </a:r>
        </a:p>
        <a:p>
          <a:pPr marL="228600" lvl="1" indent="-228600" algn="l" defTabSz="889000">
            <a:lnSpc>
              <a:spcPct val="80000"/>
            </a:lnSpc>
            <a:spcBef>
              <a:spcPct val="0"/>
            </a:spcBef>
            <a:spcAft>
              <a:spcPts val="0"/>
            </a:spcAft>
            <a:buChar char="•"/>
          </a:pPr>
          <a:r>
            <a:rPr lang="en-US" sz="2000" b="0" i="0" kern="1200" spc="0" baseline="0" dirty="0">
              <a:latin typeface="Avenir Light" panose="020B0402020203020204" pitchFamily="34" charset="77"/>
            </a:rPr>
            <a:t>Implementation of Rules</a:t>
          </a:r>
        </a:p>
        <a:p>
          <a:pPr marL="228600" lvl="1" indent="-228600" algn="l" defTabSz="889000">
            <a:lnSpc>
              <a:spcPct val="80000"/>
            </a:lnSpc>
            <a:spcBef>
              <a:spcPct val="0"/>
            </a:spcBef>
            <a:spcAft>
              <a:spcPts val="0"/>
            </a:spcAft>
            <a:buChar char="•"/>
          </a:pPr>
          <a:r>
            <a:rPr lang="en-US" sz="2000" b="0" i="0" kern="1200" spc="0" baseline="0" dirty="0">
              <a:latin typeface="Avenir Light" panose="020B0402020203020204" pitchFamily="34" charset="77"/>
            </a:rPr>
            <a:t>Report Generation</a:t>
          </a:r>
        </a:p>
        <a:p>
          <a:pPr marL="228600" lvl="1" indent="-228600" algn="l" defTabSz="889000">
            <a:lnSpc>
              <a:spcPct val="80000"/>
            </a:lnSpc>
            <a:spcBef>
              <a:spcPct val="0"/>
            </a:spcBef>
            <a:spcAft>
              <a:spcPts val="0"/>
            </a:spcAft>
            <a:buChar char="•"/>
          </a:pPr>
          <a:r>
            <a:rPr lang="en-US" sz="2000" b="0" i="0" kern="1200" spc="0" baseline="0" dirty="0">
              <a:latin typeface="Avenir Light" panose="020B0402020203020204" pitchFamily="34" charset="77"/>
            </a:rPr>
            <a:t>Reading, Updating, Deletion of Data</a:t>
          </a:r>
        </a:p>
      </dsp:txBody>
      <dsp:txXfrm>
        <a:off x="0" y="626679"/>
        <a:ext cx="4999170" cy="22508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DC23B-7E02-8348-86A5-58A8D93C65EB}">
      <dsp:nvSpPr>
        <dsp:cNvPr id="0" name=""/>
        <dsp:cNvSpPr/>
      </dsp:nvSpPr>
      <dsp:spPr>
        <a:xfrm>
          <a:off x="21" y="77198"/>
          <a:ext cx="2071203" cy="627270"/>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80000"/>
            </a:lnSpc>
            <a:spcBef>
              <a:spcPct val="0"/>
            </a:spcBef>
            <a:spcAft>
              <a:spcPts val="0"/>
            </a:spcAft>
            <a:buNone/>
          </a:pPr>
          <a:r>
            <a:rPr lang="en-US" sz="1700" b="0" i="0" kern="1200" dirty="0">
              <a:effectLst>
                <a:outerShdw blurRad="50800" dist="38100" dir="2700000" algn="tl" rotWithShape="0">
                  <a:prstClr val="black">
                    <a:alpha val="40000"/>
                  </a:prstClr>
                </a:outerShdw>
              </a:effectLst>
              <a:latin typeface="Avenir Medium" panose="02000503020000020003" pitchFamily="2" charset="0"/>
            </a:rPr>
            <a:t>Database Application</a:t>
          </a:r>
        </a:p>
      </dsp:txBody>
      <dsp:txXfrm>
        <a:off x="21" y="77198"/>
        <a:ext cx="2071203" cy="627270"/>
      </dsp:txXfrm>
    </dsp:sp>
    <dsp:sp modelId="{D319B0D9-8A67-4E44-B188-67F5728F1A69}">
      <dsp:nvSpPr>
        <dsp:cNvPr id="0" name=""/>
        <dsp:cNvSpPr/>
      </dsp:nvSpPr>
      <dsp:spPr>
        <a:xfrm>
          <a:off x="21" y="704469"/>
          <a:ext cx="2071203" cy="2146590"/>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80000"/>
            </a:lnSpc>
            <a:spcBef>
              <a:spcPct val="0"/>
            </a:spcBef>
            <a:spcAft>
              <a:spcPts val="0"/>
            </a:spcAft>
            <a:buChar char="•"/>
          </a:pPr>
          <a:r>
            <a:rPr lang="en-US" sz="1700" b="0" i="0" kern="1200" spc="0" baseline="0" dirty="0">
              <a:latin typeface="Avenir Light" panose="020B0402020203020204" pitchFamily="34" charset="77"/>
            </a:rPr>
            <a:t>Input</a:t>
          </a:r>
        </a:p>
        <a:p>
          <a:pPr marL="171450" lvl="1" indent="-171450" algn="l" defTabSz="755650">
            <a:lnSpc>
              <a:spcPct val="80000"/>
            </a:lnSpc>
            <a:spcBef>
              <a:spcPct val="0"/>
            </a:spcBef>
            <a:spcAft>
              <a:spcPts val="0"/>
            </a:spcAft>
            <a:buChar char="•"/>
          </a:pPr>
          <a:r>
            <a:rPr lang="en-US" sz="1700" b="0" i="0" kern="1200" spc="0" baseline="0" dirty="0">
              <a:latin typeface="Avenir Light" panose="020B0402020203020204" pitchFamily="34" charset="77"/>
            </a:rPr>
            <a:t>Output</a:t>
          </a:r>
        </a:p>
        <a:p>
          <a:pPr marL="171450" lvl="1" indent="-171450" algn="l" defTabSz="755650">
            <a:lnSpc>
              <a:spcPct val="80000"/>
            </a:lnSpc>
            <a:spcBef>
              <a:spcPct val="0"/>
            </a:spcBef>
            <a:spcAft>
              <a:spcPts val="0"/>
            </a:spcAft>
            <a:buChar char="•"/>
          </a:pPr>
          <a:r>
            <a:rPr lang="en-US" sz="1700" b="0" i="0" kern="1200" spc="0" baseline="0" dirty="0">
              <a:latin typeface="Avenir Light" panose="020B0402020203020204" pitchFamily="34" charset="77"/>
            </a:rPr>
            <a:t>Computations</a:t>
          </a:r>
        </a:p>
        <a:p>
          <a:pPr marL="171450" lvl="1" indent="-171450" algn="l" defTabSz="755650">
            <a:lnSpc>
              <a:spcPct val="80000"/>
            </a:lnSpc>
            <a:spcBef>
              <a:spcPct val="0"/>
            </a:spcBef>
            <a:spcAft>
              <a:spcPts val="0"/>
            </a:spcAft>
            <a:buChar char="•"/>
          </a:pPr>
          <a:r>
            <a:rPr lang="en-US" sz="1700" b="0" i="0" kern="1200" spc="0" baseline="0" dirty="0">
              <a:latin typeface="Avenir Light" panose="020B0402020203020204" pitchFamily="34" charset="77"/>
            </a:rPr>
            <a:t>Validation</a:t>
          </a:r>
        </a:p>
        <a:p>
          <a:pPr marL="171450" lvl="1" indent="-171450" algn="l" defTabSz="755650">
            <a:lnSpc>
              <a:spcPct val="80000"/>
            </a:lnSpc>
            <a:spcBef>
              <a:spcPct val="0"/>
            </a:spcBef>
            <a:spcAft>
              <a:spcPts val="0"/>
            </a:spcAft>
            <a:buChar char="•"/>
          </a:pPr>
          <a:r>
            <a:rPr lang="en-US" sz="1700" b="0" i="0" kern="1200" spc="0" baseline="0" dirty="0">
              <a:latin typeface="Avenir Light" panose="020B0402020203020204" pitchFamily="34" charset="77"/>
            </a:rPr>
            <a:t>Implementation of Rules</a:t>
          </a:r>
        </a:p>
        <a:p>
          <a:pPr marL="171450" lvl="1" indent="-171450" algn="l" defTabSz="755650">
            <a:lnSpc>
              <a:spcPct val="80000"/>
            </a:lnSpc>
            <a:spcBef>
              <a:spcPct val="0"/>
            </a:spcBef>
            <a:spcAft>
              <a:spcPts val="0"/>
            </a:spcAft>
            <a:buChar char="•"/>
          </a:pPr>
          <a:r>
            <a:rPr lang="en-US" sz="1700" b="0" i="0" kern="1200" spc="0" baseline="0" dirty="0">
              <a:latin typeface="Avenir Light" panose="020B0402020203020204" pitchFamily="34" charset="77"/>
            </a:rPr>
            <a:t>Report Generation</a:t>
          </a:r>
        </a:p>
      </dsp:txBody>
      <dsp:txXfrm>
        <a:off x="21" y="704469"/>
        <a:ext cx="2071203" cy="2146590"/>
      </dsp:txXfrm>
    </dsp:sp>
    <dsp:sp modelId="{DE9B7207-3AF6-5F4C-A173-9B838752E1F0}">
      <dsp:nvSpPr>
        <dsp:cNvPr id="0" name=""/>
        <dsp:cNvSpPr/>
      </dsp:nvSpPr>
      <dsp:spPr>
        <a:xfrm>
          <a:off x="2361193" y="77198"/>
          <a:ext cx="2071203" cy="627270"/>
        </a:xfrm>
        <a:prstGeom prst="rect">
          <a:avLst/>
        </a:prstGeom>
        <a:solidFill>
          <a:schemeClr val="accent4">
            <a:hueOff val="2658761"/>
            <a:satOff val="962"/>
            <a:lumOff val="-7843"/>
            <a:alphaOff val="0"/>
          </a:schemeClr>
        </a:solidFill>
        <a:ln w="19050" cap="rnd"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80000"/>
            </a:lnSpc>
            <a:spcBef>
              <a:spcPct val="0"/>
            </a:spcBef>
            <a:spcAft>
              <a:spcPts val="0"/>
            </a:spcAft>
            <a:buNone/>
          </a:pPr>
          <a:r>
            <a:rPr lang="en-US" sz="1700" b="0" i="0" kern="1200" spc="0" baseline="0" dirty="0">
              <a:latin typeface="Avenir Light" panose="020B0402020203020204" pitchFamily="34" charset="77"/>
            </a:rPr>
            <a:t>Database Server</a:t>
          </a:r>
        </a:p>
      </dsp:txBody>
      <dsp:txXfrm>
        <a:off x="2361193" y="77198"/>
        <a:ext cx="2071203" cy="627270"/>
      </dsp:txXfrm>
    </dsp:sp>
    <dsp:sp modelId="{578B946A-537F-5844-BA2E-33FBDDFC7E47}">
      <dsp:nvSpPr>
        <dsp:cNvPr id="0" name=""/>
        <dsp:cNvSpPr/>
      </dsp:nvSpPr>
      <dsp:spPr>
        <a:xfrm>
          <a:off x="2361193" y="704469"/>
          <a:ext cx="2071203" cy="2146590"/>
        </a:xfrm>
        <a:prstGeom prst="rect">
          <a:avLst/>
        </a:prstGeom>
        <a:solidFill>
          <a:schemeClr val="accent4">
            <a:tint val="40000"/>
            <a:alpha val="90000"/>
            <a:hueOff val="3137075"/>
            <a:satOff val="-4001"/>
            <a:lumOff val="-1561"/>
            <a:alphaOff val="0"/>
          </a:schemeClr>
        </a:solidFill>
        <a:ln w="19050" cap="rnd" cmpd="sng" algn="ctr">
          <a:solidFill>
            <a:schemeClr val="accent4">
              <a:tint val="40000"/>
              <a:alpha val="90000"/>
              <a:hueOff val="3137075"/>
              <a:satOff val="-4001"/>
              <a:lumOff val="-1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80000"/>
            </a:lnSpc>
            <a:spcBef>
              <a:spcPct val="0"/>
            </a:spcBef>
            <a:spcAft>
              <a:spcPts val="0"/>
            </a:spcAft>
            <a:buChar char="•"/>
          </a:pPr>
          <a:r>
            <a:rPr lang="en-US" sz="1700" b="0" i="0" kern="1200" spc="0" baseline="0" dirty="0">
              <a:latin typeface="Avenir Light" panose="020B0402020203020204" pitchFamily="34" charset="77"/>
            </a:rPr>
            <a:t>Reading, Updating, Deletion of Data</a:t>
          </a:r>
        </a:p>
      </dsp:txBody>
      <dsp:txXfrm>
        <a:off x="2361193" y="704469"/>
        <a:ext cx="2071203" cy="21465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B0137-15CD-6547-A582-1E72B7CD3C5B}">
      <dsp:nvSpPr>
        <dsp:cNvPr id="0" name=""/>
        <dsp:cNvSpPr/>
      </dsp:nvSpPr>
      <dsp:spPr>
        <a:xfrm>
          <a:off x="2699" y="13490"/>
          <a:ext cx="2632248" cy="518400"/>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80000"/>
            </a:lnSpc>
            <a:spcBef>
              <a:spcPct val="0"/>
            </a:spcBef>
            <a:spcAft>
              <a:spcPts val="0"/>
            </a:spcAft>
            <a:buNone/>
          </a:pPr>
          <a:r>
            <a:rPr lang="en-US" sz="1800" b="0" i="0" kern="1200" dirty="0">
              <a:effectLst>
                <a:outerShdw blurRad="50800" dist="38100" dir="2700000" algn="tl" rotWithShape="0">
                  <a:prstClr val="black">
                    <a:alpha val="40000"/>
                  </a:prstClr>
                </a:outerShdw>
              </a:effectLst>
              <a:latin typeface="Avenir Medium" panose="02000503020000020003" pitchFamily="2" charset="0"/>
            </a:rPr>
            <a:t>Human Interaction</a:t>
          </a:r>
        </a:p>
      </dsp:txBody>
      <dsp:txXfrm>
        <a:off x="2699" y="13490"/>
        <a:ext cx="2632248" cy="518400"/>
      </dsp:txXfrm>
    </dsp:sp>
    <dsp:sp modelId="{430C3E3D-7F17-EA4A-B249-9E58A3EC9D5C}">
      <dsp:nvSpPr>
        <dsp:cNvPr id="0" name=""/>
        <dsp:cNvSpPr/>
      </dsp:nvSpPr>
      <dsp:spPr>
        <a:xfrm>
          <a:off x="2699" y="531890"/>
          <a:ext cx="2632248" cy="1507005"/>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80000"/>
            </a:lnSpc>
            <a:spcBef>
              <a:spcPct val="0"/>
            </a:spcBef>
            <a:spcAft>
              <a:spcPts val="0"/>
            </a:spcAft>
            <a:buChar char="•"/>
          </a:pPr>
          <a:r>
            <a:rPr lang="en-US" sz="1800" b="0" i="0" kern="1200" spc="0" baseline="0" dirty="0">
              <a:latin typeface="Avenir Light" panose="020B0402020203020204" pitchFamily="34" charset="77"/>
            </a:rPr>
            <a:t>Input</a:t>
          </a:r>
        </a:p>
        <a:p>
          <a:pPr marL="171450" lvl="1" indent="-171450" algn="l" defTabSz="800100">
            <a:lnSpc>
              <a:spcPct val="80000"/>
            </a:lnSpc>
            <a:spcBef>
              <a:spcPct val="0"/>
            </a:spcBef>
            <a:spcAft>
              <a:spcPts val="0"/>
            </a:spcAft>
            <a:buChar char="•"/>
          </a:pPr>
          <a:r>
            <a:rPr lang="en-US" sz="1800" b="0" i="0" kern="1200" spc="0" baseline="0" dirty="0">
              <a:latin typeface="Avenir Light" panose="020B0402020203020204" pitchFamily="34" charset="77"/>
            </a:rPr>
            <a:t>Output</a:t>
          </a:r>
        </a:p>
      </dsp:txBody>
      <dsp:txXfrm>
        <a:off x="2699" y="531890"/>
        <a:ext cx="2632248" cy="1507005"/>
      </dsp:txXfrm>
    </dsp:sp>
    <dsp:sp modelId="{FC2DC23B-7E02-8348-86A5-58A8D93C65EB}">
      <dsp:nvSpPr>
        <dsp:cNvPr id="0" name=""/>
        <dsp:cNvSpPr/>
      </dsp:nvSpPr>
      <dsp:spPr>
        <a:xfrm>
          <a:off x="3003463" y="13490"/>
          <a:ext cx="2632248" cy="518400"/>
        </a:xfrm>
        <a:prstGeom prst="rect">
          <a:avLst/>
        </a:prstGeom>
        <a:solidFill>
          <a:schemeClr val="accent4">
            <a:hueOff val="1329380"/>
            <a:satOff val="481"/>
            <a:lumOff val="-3921"/>
            <a:alphaOff val="0"/>
          </a:schemeClr>
        </a:solidFill>
        <a:ln w="19050" cap="rnd" cmpd="sng" algn="ctr">
          <a:solidFill>
            <a:schemeClr val="accent4">
              <a:hueOff val="1329380"/>
              <a:satOff val="481"/>
              <a:lumOff val="-39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80000"/>
            </a:lnSpc>
            <a:spcBef>
              <a:spcPct val="0"/>
            </a:spcBef>
            <a:spcAft>
              <a:spcPts val="0"/>
            </a:spcAft>
            <a:buNone/>
          </a:pPr>
          <a:r>
            <a:rPr lang="en-US" sz="1800" b="0" i="0" kern="1200" dirty="0">
              <a:effectLst>
                <a:outerShdw blurRad="50800" dist="38100" dir="2700000" algn="tl" rotWithShape="0">
                  <a:prstClr val="black">
                    <a:alpha val="40000"/>
                  </a:prstClr>
                </a:outerShdw>
              </a:effectLst>
              <a:latin typeface="Avenir Medium" panose="02000503020000020003" pitchFamily="2" charset="0"/>
            </a:rPr>
            <a:t>Processing</a:t>
          </a:r>
        </a:p>
      </dsp:txBody>
      <dsp:txXfrm>
        <a:off x="3003463" y="13490"/>
        <a:ext cx="2632248" cy="518400"/>
      </dsp:txXfrm>
    </dsp:sp>
    <dsp:sp modelId="{D319B0D9-8A67-4E44-B188-67F5728F1A69}">
      <dsp:nvSpPr>
        <dsp:cNvPr id="0" name=""/>
        <dsp:cNvSpPr/>
      </dsp:nvSpPr>
      <dsp:spPr>
        <a:xfrm>
          <a:off x="3003463" y="531890"/>
          <a:ext cx="2632248" cy="1507005"/>
        </a:xfrm>
        <a:prstGeom prst="rect">
          <a:avLst/>
        </a:prstGeom>
        <a:solidFill>
          <a:schemeClr val="accent4">
            <a:tint val="40000"/>
            <a:alpha val="90000"/>
            <a:hueOff val="1568537"/>
            <a:satOff val="-2000"/>
            <a:lumOff val="-781"/>
            <a:alphaOff val="0"/>
          </a:schemeClr>
        </a:solidFill>
        <a:ln w="19050" cap="rnd" cmpd="sng" algn="ctr">
          <a:solidFill>
            <a:schemeClr val="accent4">
              <a:tint val="40000"/>
              <a:alpha val="90000"/>
              <a:hueOff val="1568537"/>
              <a:satOff val="-2000"/>
              <a:lumOff val="-78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80000"/>
            </a:lnSpc>
            <a:spcBef>
              <a:spcPct val="0"/>
            </a:spcBef>
            <a:spcAft>
              <a:spcPts val="0"/>
            </a:spcAft>
            <a:buChar char="•"/>
          </a:pPr>
          <a:r>
            <a:rPr lang="en-US" sz="1800" b="0" i="0" kern="1200" spc="0" baseline="0" dirty="0">
              <a:latin typeface="Avenir Light" panose="020B0402020203020204" pitchFamily="34" charset="77"/>
            </a:rPr>
            <a:t>Computations</a:t>
          </a:r>
        </a:p>
        <a:p>
          <a:pPr marL="171450" lvl="1" indent="-171450" algn="l" defTabSz="800100">
            <a:lnSpc>
              <a:spcPct val="80000"/>
            </a:lnSpc>
            <a:spcBef>
              <a:spcPct val="0"/>
            </a:spcBef>
            <a:spcAft>
              <a:spcPts val="0"/>
            </a:spcAft>
            <a:buChar char="•"/>
          </a:pPr>
          <a:r>
            <a:rPr lang="en-US" sz="1800" b="0" i="0" kern="1200" spc="0" baseline="0">
              <a:latin typeface="Avenir Light" panose="020B0402020203020204" pitchFamily="34" charset="77"/>
            </a:rPr>
            <a:t>Validation</a:t>
          </a:r>
          <a:endParaRPr lang="en-US" sz="1800" b="0" i="0" kern="1200" spc="0" baseline="0" dirty="0">
            <a:latin typeface="Avenir Light" panose="020B0402020203020204" pitchFamily="34" charset="77"/>
          </a:endParaRPr>
        </a:p>
        <a:p>
          <a:pPr marL="171450" lvl="1" indent="-171450" algn="l" defTabSz="800100">
            <a:lnSpc>
              <a:spcPct val="80000"/>
            </a:lnSpc>
            <a:spcBef>
              <a:spcPct val="0"/>
            </a:spcBef>
            <a:spcAft>
              <a:spcPts val="0"/>
            </a:spcAft>
            <a:buChar char="•"/>
          </a:pPr>
          <a:r>
            <a:rPr lang="en-US" sz="1800" b="0" i="0" kern="1200" spc="0" baseline="0">
              <a:latin typeface="Avenir Light" panose="020B0402020203020204" pitchFamily="34" charset="77"/>
            </a:rPr>
            <a:t>Implementation of Rules</a:t>
          </a:r>
          <a:endParaRPr lang="en-US" sz="1800" b="0" i="0" kern="1200" spc="0" baseline="0" dirty="0">
            <a:latin typeface="Avenir Light" panose="020B0402020203020204" pitchFamily="34" charset="77"/>
          </a:endParaRPr>
        </a:p>
        <a:p>
          <a:pPr marL="171450" lvl="1" indent="-171450" algn="l" defTabSz="800100">
            <a:lnSpc>
              <a:spcPct val="80000"/>
            </a:lnSpc>
            <a:spcBef>
              <a:spcPct val="0"/>
            </a:spcBef>
            <a:spcAft>
              <a:spcPts val="0"/>
            </a:spcAft>
            <a:buChar char="•"/>
          </a:pPr>
          <a:r>
            <a:rPr lang="en-US" sz="1800" b="0" i="0" kern="1200" spc="0" baseline="0" dirty="0">
              <a:latin typeface="Avenir Light" panose="020B0402020203020204" pitchFamily="34" charset="77"/>
            </a:rPr>
            <a:t>Report Generation</a:t>
          </a:r>
        </a:p>
      </dsp:txBody>
      <dsp:txXfrm>
        <a:off x="3003463" y="531890"/>
        <a:ext cx="2632248" cy="1507005"/>
      </dsp:txXfrm>
    </dsp:sp>
    <dsp:sp modelId="{96DDF7C8-B9A9-7645-80F8-5921C46FF3A8}">
      <dsp:nvSpPr>
        <dsp:cNvPr id="0" name=""/>
        <dsp:cNvSpPr/>
      </dsp:nvSpPr>
      <dsp:spPr>
        <a:xfrm>
          <a:off x="6004226" y="13490"/>
          <a:ext cx="2632248" cy="518400"/>
        </a:xfrm>
        <a:prstGeom prst="rect">
          <a:avLst/>
        </a:prstGeom>
        <a:solidFill>
          <a:schemeClr val="accent4">
            <a:hueOff val="2658761"/>
            <a:satOff val="962"/>
            <a:lumOff val="-7843"/>
            <a:alphaOff val="0"/>
          </a:schemeClr>
        </a:solidFill>
        <a:ln w="19050" cap="rnd"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80000"/>
            </a:lnSpc>
            <a:spcBef>
              <a:spcPct val="0"/>
            </a:spcBef>
            <a:spcAft>
              <a:spcPts val="0"/>
            </a:spcAft>
            <a:buNone/>
          </a:pPr>
          <a:r>
            <a:rPr lang="en-US" sz="1800" b="0" i="0" kern="1200" dirty="0">
              <a:effectLst>
                <a:outerShdw blurRad="50800" dist="38100" dir="2700000" algn="tl" rotWithShape="0">
                  <a:prstClr val="black">
                    <a:alpha val="40000"/>
                  </a:prstClr>
                </a:outerShdw>
              </a:effectLst>
              <a:latin typeface="Avenir Medium" panose="02000503020000020003" pitchFamily="2" charset="0"/>
            </a:rPr>
            <a:t>Database Server</a:t>
          </a:r>
        </a:p>
      </dsp:txBody>
      <dsp:txXfrm>
        <a:off x="6004226" y="13490"/>
        <a:ext cx="2632248" cy="518400"/>
      </dsp:txXfrm>
    </dsp:sp>
    <dsp:sp modelId="{12F2BC53-850C-2645-AF0D-9A3FCE215E1D}">
      <dsp:nvSpPr>
        <dsp:cNvPr id="0" name=""/>
        <dsp:cNvSpPr/>
      </dsp:nvSpPr>
      <dsp:spPr>
        <a:xfrm>
          <a:off x="6004226" y="531890"/>
          <a:ext cx="2632248" cy="1507005"/>
        </a:xfrm>
        <a:prstGeom prst="rect">
          <a:avLst/>
        </a:prstGeom>
        <a:solidFill>
          <a:schemeClr val="accent4">
            <a:tint val="40000"/>
            <a:alpha val="90000"/>
            <a:hueOff val="3137075"/>
            <a:satOff val="-4001"/>
            <a:lumOff val="-1561"/>
            <a:alphaOff val="0"/>
          </a:schemeClr>
        </a:solidFill>
        <a:ln w="19050" cap="rnd" cmpd="sng" algn="ctr">
          <a:solidFill>
            <a:schemeClr val="accent4">
              <a:tint val="40000"/>
              <a:alpha val="90000"/>
              <a:hueOff val="3137075"/>
              <a:satOff val="-4001"/>
              <a:lumOff val="-1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80000"/>
            </a:lnSpc>
            <a:spcBef>
              <a:spcPct val="0"/>
            </a:spcBef>
            <a:spcAft>
              <a:spcPts val="0"/>
            </a:spcAft>
            <a:buChar char="•"/>
          </a:pPr>
          <a:r>
            <a:rPr lang="en-US" sz="1800" b="0" i="0" kern="1200" spc="0" baseline="0" dirty="0">
              <a:latin typeface="Avenir Light" panose="020B0402020203020204" pitchFamily="34" charset="77"/>
            </a:rPr>
            <a:t>Reading, Updating, Deletion of Data</a:t>
          </a:r>
        </a:p>
      </dsp:txBody>
      <dsp:txXfrm>
        <a:off x="6004226" y="531890"/>
        <a:ext cx="2632248" cy="15070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DE496-5AE8-1240-B1A8-434975430190}">
      <dsp:nvSpPr>
        <dsp:cNvPr id="0" name=""/>
        <dsp:cNvSpPr/>
      </dsp:nvSpPr>
      <dsp:spPr>
        <a:xfrm>
          <a:off x="665046" y="1003"/>
          <a:ext cx="1701134" cy="1020680"/>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Accessible</a:t>
          </a:r>
        </a:p>
      </dsp:txBody>
      <dsp:txXfrm>
        <a:off x="665046" y="1003"/>
        <a:ext cx="1701134" cy="1020680"/>
      </dsp:txXfrm>
    </dsp:sp>
    <dsp:sp modelId="{0D3FC17E-1EBC-574A-8362-6C3BB665478F}">
      <dsp:nvSpPr>
        <dsp:cNvPr id="0" name=""/>
        <dsp:cNvSpPr/>
      </dsp:nvSpPr>
      <dsp:spPr>
        <a:xfrm>
          <a:off x="2536294" y="1003"/>
          <a:ext cx="1701134" cy="1020680"/>
        </a:xfrm>
        <a:prstGeom prst="rect">
          <a:avLst/>
        </a:prstGeom>
        <a:gradFill rotWithShape="0">
          <a:gsLst>
            <a:gs pos="0">
              <a:schemeClr val="accent2">
                <a:hueOff val="135481"/>
                <a:satOff val="-663"/>
                <a:lumOff val="372"/>
                <a:alphaOff val="0"/>
                <a:tint val="98000"/>
                <a:lumMod val="114000"/>
              </a:schemeClr>
            </a:gs>
            <a:gs pos="100000">
              <a:schemeClr val="accent2">
                <a:hueOff val="135481"/>
                <a:satOff val="-663"/>
                <a:lumOff val="37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Accurate</a:t>
          </a:r>
        </a:p>
      </dsp:txBody>
      <dsp:txXfrm>
        <a:off x="2536294" y="1003"/>
        <a:ext cx="1701134" cy="1020680"/>
      </dsp:txXfrm>
    </dsp:sp>
    <dsp:sp modelId="{C8C4018C-5CF8-AE49-BB8C-D47E21BD90A0}">
      <dsp:nvSpPr>
        <dsp:cNvPr id="0" name=""/>
        <dsp:cNvSpPr/>
      </dsp:nvSpPr>
      <dsp:spPr>
        <a:xfrm>
          <a:off x="4407542" y="1003"/>
          <a:ext cx="1701134" cy="1020680"/>
        </a:xfrm>
        <a:prstGeom prst="rect">
          <a:avLst/>
        </a:prstGeom>
        <a:gradFill rotWithShape="0">
          <a:gsLst>
            <a:gs pos="0">
              <a:schemeClr val="accent2">
                <a:hueOff val="270963"/>
                <a:satOff val="-1326"/>
                <a:lumOff val="745"/>
                <a:alphaOff val="0"/>
                <a:tint val="98000"/>
                <a:lumMod val="114000"/>
              </a:schemeClr>
            </a:gs>
            <a:gs pos="100000">
              <a:schemeClr val="accent2">
                <a:hueOff val="270963"/>
                <a:satOff val="-1326"/>
                <a:lumOff val="74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Complete</a:t>
          </a:r>
        </a:p>
      </dsp:txBody>
      <dsp:txXfrm>
        <a:off x="4407542" y="1003"/>
        <a:ext cx="1701134" cy="1020680"/>
      </dsp:txXfrm>
    </dsp:sp>
    <dsp:sp modelId="{2428E441-7FD0-FC48-A838-9EF203502E9E}">
      <dsp:nvSpPr>
        <dsp:cNvPr id="0" name=""/>
        <dsp:cNvSpPr/>
      </dsp:nvSpPr>
      <dsp:spPr>
        <a:xfrm>
          <a:off x="6278790" y="1003"/>
          <a:ext cx="1701134" cy="1020680"/>
        </a:xfrm>
        <a:prstGeom prst="rect">
          <a:avLst/>
        </a:prstGeom>
        <a:gradFill rotWithShape="0">
          <a:gsLst>
            <a:gs pos="0">
              <a:schemeClr val="accent2">
                <a:hueOff val="406444"/>
                <a:satOff val="-1990"/>
                <a:lumOff val="1117"/>
                <a:alphaOff val="0"/>
                <a:tint val="98000"/>
                <a:lumMod val="114000"/>
              </a:schemeClr>
            </a:gs>
            <a:gs pos="100000">
              <a:schemeClr val="accent2">
                <a:hueOff val="406444"/>
                <a:satOff val="-1990"/>
                <a:lumOff val="1117"/>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Economical</a:t>
          </a:r>
        </a:p>
      </dsp:txBody>
      <dsp:txXfrm>
        <a:off x="6278790" y="1003"/>
        <a:ext cx="1701134" cy="1020680"/>
      </dsp:txXfrm>
    </dsp:sp>
    <dsp:sp modelId="{C4A0ACED-0857-A24D-AE9E-3A625B00B73F}">
      <dsp:nvSpPr>
        <dsp:cNvPr id="0" name=""/>
        <dsp:cNvSpPr/>
      </dsp:nvSpPr>
      <dsp:spPr>
        <a:xfrm>
          <a:off x="665046" y="1191798"/>
          <a:ext cx="1701134" cy="1020680"/>
        </a:xfrm>
        <a:prstGeom prst="rect">
          <a:avLst/>
        </a:prstGeom>
        <a:gradFill rotWithShape="0">
          <a:gsLst>
            <a:gs pos="0">
              <a:schemeClr val="accent2">
                <a:hueOff val="541926"/>
                <a:satOff val="-2653"/>
                <a:lumOff val="1490"/>
                <a:alphaOff val="0"/>
                <a:tint val="98000"/>
                <a:lumMod val="114000"/>
              </a:schemeClr>
            </a:gs>
            <a:gs pos="100000">
              <a:schemeClr val="accent2">
                <a:hueOff val="541926"/>
                <a:satOff val="-2653"/>
                <a:lumOff val="149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Flexible</a:t>
          </a:r>
        </a:p>
      </dsp:txBody>
      <dsp:txXfrm>
        <a:off x="665046" y="1191798"/>
        <a:ext cx="1701134" cy="1020680"/>
      </dsp:txXfrm>
    </dsp:sp>
    <dsp:sp modelId="{D754C084-5072-8A45-951E-88D528144E60}">
      <dsp:nvSpPr>
        <dsp:cNvPr id="0" name=""/>
        <dsp:cNvSpPr/>
      </dsp:nvSpPr>
      <dsp:spPr>
        <a:xfrm>
          <a:off x="2536294" y="1191798"/>
          <a:ext cx="1701134" cy="1020680"/>
        </a:xfrm>
        <a:prstGeom prst="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Relevant</a:t>
          </a:r>
        </a:p>
      </dsp:txBody>
      <dsp:txXfrm>
        <a:off x="2536294" y="1191798"/>
        <a:ext cx="1701134" cy="1020680"/>
      </dsp:txXfrm>
    </dsp:sp>
    <dsp:sp modelId="{801F8F67-89B7-A849-BC54-7F4DDD70BFC8}">
      <dsp:nvSpPr>
        <dsp:cNvPr id="0" name=""/>
        <dsp:cNvSpPr/>
      </dsp:nvSpPr>
      <dsp:spPr>
        <a:xfrm>
          <a:off x="4407542" y="1191798"/>
          <a:ext cx="1701134" cy="1020680"/>
        </a:xfrm>
        <a:prstGeom prst="rect">
          <a:avLst/>
        </a:prstGeom>
        <a:gradFill rotWithShape="0">
          <a:gsLst>
            <a:gs pos="0">
              <a:schemeClr val="accent2">
                <a:hueOff val="812888"/>
                <a:satOff val="-3979"/>
                <a:lumOff val="2235"/>
                <a:alphaOff val="0"/>
                <a:tint val="98000"/>
                <a:lumMod val="114000"/>
              </a:schemeClr>
            </a:gs>
            <a:gs pos="100000">
              <a:schemeClr val="accent2">
                <a:hueOff val="812888"/>
                <a:satOff val="-3979"/>
                <a:lumOff val="223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Reliable</a:t>
          </a:r>
        </a:p>
      </dsp:txBody>
      <dsp:txXfrm>
        <a:off x="4407542" y="1191798"/>
        <a:ext cx="1701134" cy="1020680"/>
      </dsp:txXfrm>
    </dsp:sp>
    <dsp:sp modelId="{65F47CCF-856E-0344-8D1F-89736CCA09BB}">
      <dsp:nvSpPr>
        <dsp:cNvPr id="0" name=""/>
        <dsp:cNvSpPr/>
      </dsp:nvSpPr>
      <dsp:spPr>
        <a:xfrm>
          <a:off x="6278790" y="1191798"/>
          <a:ext cx="1701134" cy="1020680"/>
        </a:xfrm>
        <a:prstGeom prst="rect">
          <a:avLst/>
        </a:prstGeom>
        <a:gradFill rotWithShape="0">
          <a:gsLst>
            <a:gs pos="0">
              <a:schemeClr val="accent2">
                <a:hueOff val="948370"/>
                <a:satOff val="-4642"/>
                <a:lumOff val="2607"/>
                <a:alphaOff val="0"/>
                <a:tint val="98000"/>
                <a:lumMod val="114000"/>
              </a:schemeClr>
            </a:gs>
            <a:gs pos="100000">
              <a:schemeClr val="accent2">
                <a:hueOff val="948370"/>
                <a:satOff val="-4642"/>
                <a:lumOff val="2607"/>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Secure</a:t>
          </a:r>
        </a:p>
      </dsp:txBody>
      <dsp:txXfrm>
        <a:off x="6278790" y="1191798"/>
        <a:ext cx="1701134" cy="1020680"/>
      </dsp:txXfrm>
    </dsp:sp>
    <dsp:sp modelId="{18984B30-7957-D247-A828-0017578D6FA3}">
      <dsp:nvSpPr>
        <dsp:cNvPr id="0" name=""/>
        <dsp:cNvSpPr/>
      </dsp:nvSpPr>
      <dsp:spPr>
        <a:xfrm>
          <a:off x="1600670" y="2382592"/>
          <a:ext cx="1701134" cy="1020680"/>
        </a:xfrm>
        <a:prstGeom prst="rect">
          <a:avLst/>
        </a:prstGeom>
        <a:gradFill rotWithShape="0">
          <a:gsLst>
            <a:gs pos="0">
              <a:schemeClr val="accent2">
                <a:hueOff val="1083851"/>
                <a:satOff val="-5306"/>
                <a:lumOff val="2980"/>
                <a:alphaOff val="0"/>
                <a:tint val="98000"/>
                <a:lumMod val="114000"/>
              </a:schemeClr>
            </a:gs>
            <a:gs pos="100000">
              <a:schemeClr val="accent2">
                <a:hueOff val="1083851"/>
                <a:satOff val="-5306"/>
                <a:lumOff val="298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Simple</a:t>
          </a:r>
        </a:p>
      </dsp:txBody>
      <dsp:txXfrm>
        <a:off x="1600670" y="2382592"/>
        <a:ext cx="1701134" cy="1020680"/>
      </dsp:txXfrm>
    </dsp:sp>
    <dsp:sp modelId="{3B7B3E84-041C-AC4A-B03D-A885E0E07FFB}">
      <dsp:nvSpPr>
        <dsp:cNvPr id="0" name=""/>
        <dsp:cNvSpPr/>
      </dsp:nvSpPr>
      <dsp:spPr>
        <a:xfrm>
          <a:off x="3471918" y="2382592"/>
          <a:ext cx="1701134" cy="1020680"/>
        </a:xfrm>
        <a:prstGeom prst="rect">
          <a:avLst/>
        </a:prstGeom>
        <a:gradFill rotWithShape="0">
          <a:gsLst>
            <a:gs pos="0">
              <a:schemeClr val="accent2">
                <a:hueOff val="1219333"/>
                <a:satOff val="-5969"/>
                <a:lumOff val="3352"/>
                <a:alphaOff val="0"/>
                <a:tint val="98000"/>
                <a:lumMod val="114000"/>
              </a:schemeClr>
            </a:gs>
            <a:gs pos="100000">
              <a:schemeClr val="accent2">
                <a:hueOff val="1219333"/>
                <a:satOff val="-5969"/>
                <a:lumOff val="335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Timely</a:t>
          </a:r>
        </a:p>
      </dsp:txBody>
      <dsp:txXfrm>
        <a:off x="3471918" y="2382592"/>
        <a:ext cx="1701134" cy="1020680"/>
      </dsp:txXfrm>
    </dsp:sp>
    <dsp:sp modelId="{1D877517-1342-6D49-AE37-BD1AC7102932}">
      <dsp:nvSpPr>
        <dsp:cNvPr id="0" name=""/>
        <dsp:cNvSpPr/>
      </dsp:nvSpPr>
      <dsp:spPr>
        <a:xfrm>
          <a:off x="5343166" y="2382592"/>
          <a:ext cx="1701134" cy="1020680"/>
        </a:xfrm>
        <a:prstGeom prst="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venir Book" panose="02000503020000020003" pitchFamily="2" charset="0"/>
            </a:rPr>
            <a:t>Verifiable</a:t>
          </a:r>
        </a:p>
      </dsp:txBody>
      <dsp:txXfrm>
        <a:off x="5343166" y="2382592"/>
        <a:ext cx="1701134" cy="10206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BAC67-8356-6E49-A31C-5C2585E5988B}">
      <dsp:nvSpPr>
        <dsp:cNvPr id="0" name=""/>
        <dsp:cNvSpPr/>
      </dsp:nvSpPr>
      <dsp:spPr>
        <a:xfrm>
          <a:off x="2433496" y="1392"/>
          <a:ext cx="1773648" cy="1773648"/>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Collected or Created</a:t>
          </a:r>
        </a:p>
      </dsp:txBody>
      <dsp:txXfrm>
        <a:off x="2693241" y="261137"/>
        <a:ext cx="1254158" cy="1254158"/>
      </dsp:txXfrm>
    </dsp:sp>
    <dsp:sp modelId="{3CB111A9-7798-954F-ACAB-DFDE657CFFED}">
      <dsp:nvSpPr>
        <dsp:cNvPr id="0" name=""/>
        <dsp:cNvSpPr/>
      </dsp:nvSpPr>
      <dsp:spPr>
        <a:xfrm rot="2160000">
          <a:off x="4151203" y="1364036"/>
          <a:ext cx="471968" cy="598606"/>
        </a:xfrm>
        <a:prstGeom prst="rightArrow">
          <a:avLst>
            <a:gd name="adj1" fmla="val 60000"/>
            <a:gd name="adj2" fmla="val 5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a:off x="4164724" y="1442145"/>
        <a:ext cx="330378" cy="359164"/>
      </dsp:txXfrm>
    </dsp:sp>
    <dsp:sp modelId="{C56B4975-4953-4E47-87E1-505A84777A9A}">
      <dsp:nvSpPr>
        <dsp:cNvPr id="0" name=""/>
        <dsp:cNvSpPr/>
      </dsp:nvSpPr>
      <dsp:spPr>
        <a:xfrm>
          <a:off x="4588842" y="1567342"/>
          <a:ext cx="1773648" cy="1773648"/>
        </a:xfrm>
        <a:prstGeom prst="ellipse">
          <a:avLst/>
        </a:prstGeom>
        <a:gradFill rotWithShape="0">
          <a:gsLst>
            <a:gs pos="0">
              <a:schemeClr val="accent2">
                <a:hueOff val="338703"/>
                <a:satOff val="-1658"/>
                <a:lumOff val="931"/>
                <a:alphaOff val="0"/>
                <a:tint val="98000"/>
                <a:lumMod val="114000"/>
              </a:schemeClr>
            </a:gs>
            <a:gs pos="100000">
              <a:schemeClr val="accent2">
                <a:hueOff val="338703"/>
                <a:satOff val="-1658"/>
                <a:lumOff val="93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Stored and Organized</a:t>
          </a:r>
        </a:p>
      </dsp:txBody>
      <dsp:txXfrm>
        <a:off x="4848587" y="1827087"/>
        <a:ext cx="1254158" cy="1254158"/>
      </dsp:txXfrm>
    </dsp:sp>
    <dsp:sp modelId="{CC21E0B7-12F5-5646-ADEF-8783F921133F}">
      <dsp:nvSpPr>
        <dsp:cNvPr id="0" name=""/>
        <dsp:cNvSpPr/>
      </dsp:nvSpPr>
      <dsp:spPr>
        <a:xfrm rot="6480000">
          <a:off x="4832176" y="3409040"/>
          <a:ext cx="471968" cy="598606"/>
        </a:xfrm>
        <a:prstGeom prst="rightArrow">
          <a:avLst>
            <a:gd name="adj1" fmla="val 60000"/>
            <a:gd name="adj2" fmla="val 50000"/>
          </a:avLst>
        </a:prstGeom>
        <a:gradFill rotWithShape="0">
          <a:gsLst>
            <a:gs pos="0">
              <a:schemeClr val="accent2">
                <a:hueOff val="338703"/>
                <a:satOff val="-1658"/>
                <a:lumOff val="931"/>
                <a:alphaOff val="0"/>
                <a:tint val="98000"/>
                <a:lumMod val="114000"/>
              </a:schemeClr>
            </a:gs>
            <a:gs pos="100000">
              <a:schemeClr val="accent2">
                <a:hueOff val="338703"/>
                <a:satOff val="-1658"/>
                <a:lumOff val="93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rot="10800000">
        <a:off x="4924848" y="3461431"/>
        <a:ext cx="330378" cy="359164"/>
      </dsp:txXfrm>
    </dsp:sp>
    <dsp:sp modelId="{99FA1D14-509F-934C-A626-36E894A444B6}">
      <dsp:nvSpPr>
        <dsp:cNvPr id="0" name=""/>
        <dsp:cNvSpPr/>
      </dsp:nvSpPr>
      <dsp:spPr>
        <a:xfrm>
          <a:off x="3765574" y="4101103"/>
          <a:ext cx="1773648" cy="1773648"/>
        </a:xfrm>
        <a:prstGeom prst="ellipse">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Processed</a:t>
          </a:r>
        </a:p>
      </dsp:txBody>
      <dsp:txXfrm>
        <a:off x="4025319" y="4360848"/>
        <a:ext cx="1254158" cy="1254158"/>
      </dsp:txXfrm>
    </dsp:sp>
    <dsp:sp modelId="{46E3D4A7-EE09-3642-9C0F-1FA8BFCEBFEE}">
      <dsp:nvSpPr>
        <dsp:cNvPr id="0" name=""/>
        <dsp:cNvSpPr/>
      </dsp:nvSpPr>
      <dsp:spPr>
        <a:xfrm rot="10800000">
          <a:off x="3097694" y="4688624"/>
          <a:ext cx="471968" cy="598606"/>
        </a:xfrm>
        <a:prstGeom prst="rightArrow">
          <a:avLst>
            <a:gd name="adj1" fmla="val 60000"/>
            <a:gd name="adj2" fmla="val 50000"/>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rot="10800000">
        <a:off x="3239284" y="4808345"/>
        <a:ext cx="330378" cy="359164"/>
      </dsp:txXfrm>
    </dsp:sp>
    <dsp:sp modelId="{652D7BC2-2A66-5B48-91B7-0C9A46A9D8A5}">
      <dsp:nvSpPr>
        <dsp:cNvPr id="0" name=""/>
        <dsp:cNvSpPr/>
      </dsp:nvSpPr>
      <dsp:spPr>
        <a:xfrm>
          <a:off x="1101419" y="4101103"/>
          <a:ext cx="1773648" cy="1773648"/>
        </a:xfrm>
        <a:prstGeom prst="ellipse">
          <a:avLst/>
        </a:prstGeom>
        <a:gradFill rotWithShape="0">
          <a:gsLst>
            <a:gs pos="0">
              <a:schemeClr val="accent2">
                <a:hueOff val="1016110"/>
                <a:satOff val="-4974"/>
                <a:lumOff val="2794"/>
                <a:alphaOff val="0"/>
                <a:tint val="98000"/>
                <a:lumMod val="114000"/>
              </a:schemeClr>
            </a:gs>
            <a:gs pos="100000">
              <a:schemeClr val="accent2">
                <a:hueOff val="1016110"/>
                <a:satOff val="-4974"/>
                <a:lumOff val="279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Shared or Distributed</a:t>
          </a:r>
        </a:p>
      </dsp:txBody>
      <dsp:txXfrm>
        <a:off x="1361164" y="4360848"/>
        <a:ext cx="1254158" cy="1254158"/>
      </dsp:txXfrm>
    </dsp:sp>
    <dsp:sp modelId="{83979A32-4E37-8A43-B6B9-0C1B1CCBBA83}">
      <dsp:nvSpPr>
        <dsp:cNvPr id="0" name=""/>
        <dsp:cNvSpPr/>
      </dsp:nvSpPr>
      <dsp:spPr>
        <a:xfrm rot="15120000">
          <a:off x="1344753" y="3434447"/>
          <a:ext cx="471968" cy="598606"/>
        </a:xfrm>
        <a:prstGeom prst="rightArrow">
          <a:avLst>
            <a:gd name="adj1" fmla="val 60000"/>
            <a:gd name="adj2" fmla="val 50000"/>
          </a:avLst>
        </a:prstGeom>
        <a:gradFill rotWithShape="0">
          <a:gsLst>
            <a:gs pos="0">
              <a:schemeClr val="accent2">
                <a:hueOff val="1016110"/>
                <a:satOff val="-4974"/>
                <a:lumOff val="2794"/>
                <a:alphaOff val="0"/>
                <a:tint val="98000"/>
                <a:lumMod val="114000"/>
              </a:schemeClr>
            </a:gs>
            <a:gs pos="100000">
              <a:schemeClr val="accent2">
                <a:hueOff val="1016110"/>
                <a:satOff val="-4974"/>
                <a:lumOff val="279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rot="10800000">
        <a:off x="1437425" y="3621498"/>
        <a:ext cx="330378" cy="359164"/>
      </dsp:txXfrm>
    </dsp:sp>
    <dsp:sp modelId="{7EF36FE2-3968-BA4E-A397-4690CEF3D505}">
      <dsp:nvSpPr>
        <dsp:cNvPr id="0" name=""/>
        <dsp:cNvSpPr/>
      </dsp:nvSpPr>
      <dsp:spPr>
        <a:xfrm>
          <a:off x="278151" y="1567342"/>
          <a:ext cx="1773648" cy="1773648"/>
        </a:xfrm>
        <a:prstGeom prst="ellips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Presented or Used</a:t>
          </a:r>
        </a:p>
      </dsp:txBody>
      <dsp:txXfrm>
        <a:off x="537896" y="1827087"/>
        <a:ext cx="1254158" cy="1254158"/>
      </dsp:txXfrm>
    </dsp:sp>
    <dsp:sp modelId="{FAF18659-A8D6-3440-8870-F54999FBBDF3}">
      <dsp:nvSpPr>
        <dsp:cNvPr id="0" name=""/>
        <dsp:cNvSpPr/>
      </dsp:nvSpPr>
      <dsp:spPr>
        <a:xfrm rot="19440000">
          <a:off x="1995857" y="1379739"/>
          <a:ext cx="471968" cy="598606"/>
        </a:xfrm>
        <a:prstGeom prst="rightArrow">
          <a:avLst>
            <a:gd name="adj1" fmla="val 60000"/>
            <a:gd name="adj2" fmla="val 50000"/>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a:off x="2009378" y="1541072"/>
        <a:ext cx="330378" cy="35916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EBFD4F-F728-D14D-9B3F-C442752DDAD0}" type="datetimeFigureOut">
              <a:rPr lang="en-US" smtClean="0"/>
              <a:t>10/23/20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21664-64E6-D642-8770-765BBB6EAC11}" type="slidenum">
              <a:rPr lang="en-US" smtClean="0"/>
              <a:t>‹#›</a:t>
            </a:fld>
            <a:endParaRPr lang="en-US"/>
          </a:p>
        </p:txBody>
      </p:sp>
    </p:spTree>
    <p:extLst>
      <p:ext uri="{BB962C8B-B14F-4D97-AF65-F5344CB8AC3E}">
        <p14:creationId xmlns:p14="http://schemas.microsoft.com/office/powerpoint/2010/main" val="315227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session on Fundamentals of Data &amp; Information, where the essential building blocks of databases &amp; database applications will be presented.</a:t>
            </a:r>
          </a:p>
        </p:txBody>
      </p:sp>
      <p:sp>
        <p:nvSpPr>
          <p:cNvPr id="4" name="Slide Number Placeholder 3"/>
          <p:cNvSpPr>
            <a:spLocks noGrp="1"/>
          </p:cNvSpPr>
          <p:nvPr>
            <p:ph type="sldNum" sz="quarter" idx="5"/>
          </p:nvPr>
        </p:nvSpPr>
        <p:spPr/>
        <p:txBody>
          <a:bodyPr/>
          <a:lstStyle/>
          <a:p>
            <a:fld id="{72221664-64E6-D642-8770-765BBB6EAC11}" type="slidenum">
              <a:rPr lang="en-US" smtClean="0"/>
              <a:t>1</a:t>
            </a:fld>
            <a:endParaRPr lang="en-US"/>
          </a:p>
        </p:txBody>
      </p:sp>
    </p:spTree>
    <p:extLst>
      <p:ext uri="{BB962C8B-B14F-4D97-AF65-F5344CB8AC3E}">
        <p14:creationId xmlns:p14="http://schemas.microsoft.com/office/powerpoint/2010/main" val="3260484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A </a:t>
            </a:r>
            <a:r>
              <a:rPr lang="en-PH" sz="1200" b="1" i="0" kern="1200" dirty="0">
                <a:solidFill>
                  <a:schemeClr val="tx1"/>
                </a:solidFill>
                <a:effectLst/>
                <a:latin typeface="+mn-lt"/>
                <a:ea typeface="+mn-ea"/>
                <a:cs typeface="+mn-cs"/>
              </a:rPr>
              <a:t>database application</a:t>
            </a:r>
            <a:r>
              <a:rPr lang="en-PH" sz="1200" b="0" i="0" kern="1200" dirty="0">
                <a:solidFill>
                  <a:schemeClr val="tx1"/>
                </a:solidFill>
                <a:effectLst/>
                <a:latin typeface="+mn-lt"/>
                <a:ea typeface="+mn-ea"/>
                <a:cs typeface="+mn-cs"/>
              </a:rPr>
              <a:t> is a computer program whose primary purpose is entering and retrieving information from a computerized </a:t>
            </a:r>
            <a:r>
              <a:rPr lang="en-PH" sz="1200" b="1" i="0" kern="1200" dirty="0">
                <a:solidFill>
                  <a:schemeClr val="tx1"/>
                </a:solidFill>
                <a:effectLst/>
                <a:latin typeface="+mn-lt"/>
                <a:ea typeface="+mn-ea"/>
                <a:cs typeface="+mn-cs"/>
              </a:rPr>
              <a:t>database</a:t>
            </a:r>
            <a:r>
              <a:rPr lang="en-PH" sz="1200" b="0" i="0" kern="1200" dirty="0">
                <a:solidFill>
                  <a:schemeClr val="tx1"/>
                </a:solidFill>
                <a:effectLst/>
                <a:latin typeface="+mn-lt"/>
                <a:ea typeface="+mn-ea"/>
                <a:cs typeface="+mn-cs"/>
              </a:rPr>
              <a:t>.</a:t>
            </a:r>
          </a:p>
          <a:p>
            <a:r>
              <a:rPr lang="en-PH" sz="1200" b="0" i="0" kern="1200" dirty="0">
                <a:solidFill>
                  <a:schemeClr val="tx1"/>
                </a:solidFill>
                <a:effectLst/>
                <a:latin typeface="+mn-lt"/>
                <a:ea typeface="+mn-ea"/>
                <a:cs typeface="+mn-cs"/>
              </a:rPr>
              <a:t>Input data enters the database application, is processed, and presented as information that intends to satisfy the data needs of the user and assist in making decisions.</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10</a:t>
            </a:fld>
            <a:endParaRPr lang="en-US"/>
          </a:p>
        </p:txBody>
      </p:sp>
    </p:spTree>
    <p:extLst>
      <p:ext uri="{BB962C8B-B14F-4D97-AF65-F5344CB8AC3E}">
        <p14:creationId xmlns:p14="http://schemas.microsoft.com/office/powerpoint/2010/main" val="4181445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anatomy of a database application helps us understand what major tasks are performed by a Database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b="0" i="0" kern="1200" dirty="0">
                <a:solidFill>
                  <a:schemeClr val="tx1"/>
                </a:solidFill>
                <a:effectLst/>
                <a:latin typeface="+mn-lt"/>
                <a:ea typeface="+mn-ea"/>
                <a:cs typeface="+mn-cs"/>
              </a:rPr>
              <a:t>A single monolithic application describes a single-tiered software application in which the user interface and data access code are combined into a single program from a single platform. A monolithic application is self-contained and independent from other computing applications. In this case, it performs all the functions from input, processing, to report generation, and also performs reading, updating, and deletion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b="0" i="0" kern="1200" dirty="0">
                <a:solidFill>
                  <a:schemeClr val="tx1"/>
                </a:solidFill>
                <a:effectLst/>
                <a:latin typeface="+mn-lt"/>
                <a:ea typeface="+mn-ea"/>
                <a:cs typeface="+mn-cs"/>
              </a:rPr>
              <a:t>A monolithic application is considered a ”Data-based” application, rather than a database application, as this architecture uses file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venir Light" panose="020B0402020203020204" pitchFamily="34" charset="77"/>
              </a:rPr>
              <a:t>In CCPROG2, the main data storage introduced is </a:t>
            </a:r>
            <a:r>
              <a:rPr lang="en-US" b="1" dirty="0">
                <a:solidFill>
                  <a:schemeClr val="accent6"/>
                </a:solidFill>
                <a:latin typeface="Avenir Heavy" panose="02000503020000020003" pitchFamily="2" charset="0"/>
              </a:rPr>
              <a:t>file storage</a:t>
            </a:r>
            <a:r>
              <a:rPr lang="en-US" dirty="0">
                <a:latin typeface="Avenir Light" panose="020B0402020203020204" pitchFamily="34" charset="77"/>
              </a:rPr>
              <a:t>, which can be either a text or binary file. We will talk more about file-based systems in a succeeding session, including its disadvantages especially when it comes to data management.</a:t>
            </a:r>
            <a:endParaRPr lang="en-US" sz="1200" dirty="0"/>
          </a:p>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11</a:t>
            </a:fld>
            <a:endParaRPr lang="en-US"/>
          </a:p>
        </p:txBody>
      </p:sp>
    </p:spTree>
    <p:extLst>
      <p:ext uri="{BB962C8B-B14F-4D97-AF65-F5344CB8AC3E}">
        <p14:creationId xmlns:p14="http://schemas.microsoft.com/office/powerpoint/2010/main" val="4141298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applications can be implemented using a client-server architecture.</a:t>
            </a:r>
          </a:p>
          <a:p>
            <a:r>
              <a:rPr lang="en-US" dirty="0"/>
              <a:t>Just to review, a client-server architecture is a hardware &amp; software system composed of clients, servers, and middleware. It features a use of resources or a client and a provider of resources or the server. This is the type of architecture typically used in desktop-based applications.</a:t>
            </a:r>
          </a:p>
          <a:p>
            <a:endParaRPr lang="en-US" dirty="0"/>
          </a:p>
          <a:p>
            <a:r>
              <a:rPr lang="en-US" dirty="0"/>
              <a:t>The database application is hosted in the client side of the architecture where input, output, computation, validation, implementation of rules, and report generation are performed, while the database server is responsible for reading, updating, and deleting data.</a:t>
            </a:r>
          </a:p>
        </p:txBody>
      </p:sp>
      <p:sp>
        <p:nvSpPr>
          <p:cNvPr id="4" name="Slide Number Placeholder 3"/>
          <p:cNvSpPr>
            <a:spLocks noGrp="1"/>
          </p:cNvSpPr>
          <p:nvPr>
            <p:ph type="sldNum" sz="quarter" idx="5"/>
          </p:nvPr>
        </p:nvSpPr>
        <p:spPr/>
        <p:txBody>
          <a:bodyPr/>
          <a:lstStyle/>
          <a:p>
            <a:fld id="{72221664-64E6-D642-8770-765BBB6EAC11}" type="slidenum">
              <a:rPr lang="en-US" smtClean="0"/>
              <a:t>12</a:t>
            </a:fld>
            <a:endParaRPr lang="en-US"/>
          </a:p>
        </p:txBody>
      </p:sp>
    </p:spTree>
    <p:extLst>
      <p:ext uri="{BB962C8B-B14F-4D97-AF65-F5344CB8AC3E}">
        <p14:creationId xmlns:p14="http://schemas.microsoft.com/office/powerpoint/2010/main" val="1576448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We also have the three-</a:t>
            </a:r>
            <a:r>
              <a:rPr lang="en-PH" sz="1200" b="1" i="0" kern="1200" dirty="0">
                <a:solidFill>
                  <a:schemeClr val="tx1"/>
                </a:solidFill>
                <a:effectLst/>
                <a:latin typeface="+mn-lt"/>
                <a:ea typeface="+mn-ea"/>
                <a:cs typeface="+mn-cs"/>
              </a:rPr>
              <a:t>tier architecture, </a:t>
            </a:r>
            <a:r>
              <a:rPr lang="en-PH" sz="1200" b="0" i="0" kern="1200" dirty="0">
                <a:solidFill>
                  <a:schemeClr val="tx1"/>
                </a:solidFill>
                <a:effectLst/>
                <a:latin typeface="+mn-lt"/>
                <a:ea typeface="+mn-ea"/>
                <a:cs typeface="+mn-cs"/>
              </a:rPr>
              <a:t>which is a client-server software </a:t>
            </a:r>
            <a:r>
              <a:rPr lang="en-PH" sz="1200" b="1" i="0" kern="1200" dirty="0">
                <a:solidFill>
                  <a:schemeClr val="tx1"/>
                </a:solidFill>
                <a:effectLst/>
                <a:latin typeface="+mn-lt"/>
                <a:ea typeface="+mn-ea"/>
                <a:cs typeface="+mn-cs"/>
              </a:rPr>
              <a:t>architecture</a:t>
            </a:r>
            <a:r>
              <a:rPr lang="en-PH" sz="1200" b="0" i="0" kern="1200" dirty="0">
                <a:solidFill>
                  <a:schemeClr val="tx1"/>
                </a:solidFill>
                <a:effectLst/>
                <a:latin typeface="+mn-lt"/>
                <a:ea typeface="+mn-ea"/>
                <a:cs typeface="+mn-cs"/>
              </a:rPr>
              <a:t> pattern wherein the user interface (or the presentation layer), functional process logic (referring to the ”business rules"), computer data storage, and data access are developed and maintained as independent modules, most often on separate platforms. This type of architecture is typically used in web-based database applications. Mobile applications also utilize the 3-Tier software architecture.</a:t>
            </a:r>
          </a:p>
          <a:p>
            <a:r>
              <a:rPr lang="en-PH" sz="1200" b="0" i="0" kern="1200" dirty="0">
                <a:solidFill>
                  <a:schemeClr val="tx1"/>
                </a:solidFill>
                <a:effectLst/>
                <a:latin typeface="+mn-lt"/>
                <a:ea typeface="+mn-ea"/>
                <a:cs typeface="+mn-cs"/>
              </a:rPr>
              <a:t>There is a separate module for the user interface, which is used for data entry and the presentation of processed information.</a:t>
            </a:r>
          </a:p>
          <a:p>
            <a:r>
              <a:rPr lang="en-PH" sz="1200" b="0" i="0" kern="1200" dirty="0">
                <a:solidFill>
                  <a:schemeClr val="tx1"/>
                </a:solidFill>
                <a:effectLst/>
                <a:latin typeface="+mn-lt"/>
                <a:ea typeface="+mn-ea"/>
                <a:cs typeface="+mn-cs"/>
              </a:rPr>
              <a:t>Another module for processing, where most of the database application functions reside, including computations, implementation of  rules, and report generation.</a:t>
            </a:r>
          </a:p>
          <a:p>
            <a:r>
              <a:rPr lang="en-PH" sz="1200" b="0" i="0" kern="1200" dirty="0">
                <a:solidFill>
                  <a:schemeClr val="tx1"/>
                </a:solidFill>
                <a:effectLst/>
                <a:latin typeface="+mn-lt"/>
                <a:ea typeface="+mn-ea"/>
                <a:cs typeface="+mn-cs"/>
              </a:rPr>
              <a:t>And another module (in this case the database server), for reading, updating, and deleting data, similar to the role of the server side in the client-server architecture.</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13</a:t>
            </a:fld>
            <a:endParaRPr lang="en-US"/>
          </a:p>
        </p:txBody>
      </p:sp>
    </p:spTree>
    <p:extLst>
      <p:ext uri="{BB962C8B-B14F-4D97-AF65-F5344CB8AC3E}">
        <p14:creationId xmlns:p14="http://schemas.microsoft.com/office/powerpoint/2010/main" val="318376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collecting data &amp; processing it, a database application ensures that the characteristics of quality information are achieved.</a:t>
            </a:r>
          </a:p>
        </p:txBody>
      </p:sp>
      <p:sp>
        <p:nvSpPr>
          <p:cNvPr id="4" name="Slide Number Placeholder 3"/>
          <p:cNvSpPr>
            <a:spLocks noGrp="1"/>
          </p:cNvSpPr>
          <p:nvPr>
            <p:ph type="sldNum" sz="quarter" idx="5"/>
          </p:nvPr>
        </p:nvSpPr>
        <p:spPr/>
        <p:txBody>
          <a:bodyPr/>
          <a:lstStyle/>
          <a:p>
            <a:fld id="{72221664-64E6-D642-8770-765BBB6EAC11}" type="slidenum">
              <a:rPr lang="en-US" smtClean="0"/>
              <a:t>14</a:t>
            </a:fld>
            <a:endParaRPr lang="en-US"/>
          </a:p>
        </p:txBody>
      </p:sp>
    </p:spTree>
    <p:extLst>
      <p:ext uri="{BB962C8B-B14F-4D97-AF65-F5344CB8AC3E}">
        <p14:creationId xmlns:p14="http://schemas.microsoft.com/office/powerpoint/2010/main" val="1354851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Most people agree that information is critical to how we live and work and that information, to be effective, must have quality. But what is quality information?</a:t>
            </a:r>
          </a:p>
          <a:p>
            <a:r>
              <a:rPr lang="en-PH" dirty="0"/>
              <a:t>The meaning of information quality lies in how the information is perceived and used by people. Although absolute attributes are important, it is the perception of those attributes, now and in the future, that defines information quality. </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15</a:t>
            </a:fld>
            <a:endParaRPr lang="en-US"/>
          </a:p>
        </p:txBody>
      </p:sp>
    </p:spTree>
    <p:extLst>
      <p:ext uri="{BB962C8B-B14F-4D97-AF65-F5344CB8AC3E}">
        <p14:creationId xmlns:p14="http://schemas.microsoft.com/office/powerpoint/2010/main" val="1504749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Quality information should be</a:t>
            </a:r>
          </a:p>
          <a:p>
            <a:r>
              <a:rPr lang="en-PH" sz="1200" b="0" i="0" kern="1200" dirty="0">
                <a:solidFill>
                  <a:schemeClr val="tx1"/>
                </a:solidFill>
                <a:effectLst/>
                <a:latin typeface="+mn-lt"/>
                <a:ea typeface="+mn-ea"/>
                <a:cs typeface="+mn-cs"/>
              </a:rPr>
              <a:t>We will be discussing these characteristics one by one.</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16</a:t>
            </a:fld>
            <a:endParaRPr lang="en-US"/>
          </a:p>
        </p:txBody>
      </p:sp>
    </p:spTree>
    <p:extLst>
      <p:ext uri="{BB962C8B-B14F-4D97-AF65-F5344CB8AC3E}">
        <p14:creationId xmlns:p14="http://schemas.microsoft.com/office/powerpoint/2010/main" val="1690122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Accessible information is information that is stored in a way that it can be easily retrieved at any time. For example, looking at sales figures on a cash register at any time of the day and having the feature of printing out current sales from the cash register means that the information is accessible. If it took one hour to process the sales figures and print them then this information would not be easily accessible. Accessibility is an important characteristic of good information as users need to have information available to them as and when they need it.</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17</a:t>
            </a:fld>
            <a:endParaRPr lang="en-US"/>
          </a:p>
        </p:txBody>
      </p:sp>
    </p:spTree>
    <p:extLst>
      <p:ext uri="{BB962C8B-B14F-4D97-AF65-F5344CB8AC3E}">
        <p14:creationId xmlns:p14="http://schemas.microsoft.com/office/powerpoint/2010/main" val="3915262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200" b="0" i="0" kern="1200" dirty="0">
                <a:solidFill>
                  <a:schemeClr val="tx1"/>
                </a:solidFill>
                <a:effectLst/>
                <a:latin typeface="+mn-lt"/>
                <a:ea typeface="+mn-ea"/>
                <a:cs typeface="+mn-cs"/>
              </a:rPr>
              <a:t>Accuracy is to be ensuring that the information is correct and without any mistake. Information accuracy is important because the life of people may depend on it like the medical information at the hospitals. </a:t>
            </a:r>
            <a:r>
              <a:rPr lang="en-US" sz="1200" dirty="0">
                <a:latin typeface="Avenir Book" panose="02000503020000020003" pitchFamily="2" charset="0"/>
              </a:rPr>
              <a:t>In some cases, inaccurate information is generated because inaccurate data is fed into the transformation process.</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If the speedometer in your car was out by 30kph then this information may result in you breaking the law. Similarly if a sales department sent inaccurate sales figures to the finance department this might result in incorrect tax calculations for the company that would put them in danger.</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18</a:t>
            </a:fld>
            <a:endParaRPr lang="en-US"/>
          </a:p>
        </p:txBody>
      </p:sp>
    </p:spTree>
    <p:extLst>
      <p:ext uri="{BB962C8B-B14F-4D97-AF65-F5344CB8AC3E}">
        <p14:creationId xmlns:p14="http://schemas.microsoft.com/office/powerpoint/2010/main" val="2305725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For the next dimension, we have completeness. Here we check if all necessary details are presented.</a:t>
            </a:r>
          </a:p>
          <a:p>
            <a:r>
              <a:rPr lang="en-PH" dirty="0"/>
              <a:t>This quality exists if the information contains all the important facts.</a:t>
            </a:r>
          </a:p>
          <a:p>
            <a:endParaRPr lang="en-PH" dirty="0"/>
          </a:p>
          <a:p>
            <a:r>
              <a:rPr lang="en-PH" dirty="0"/>
              <a:t>Incomplete information can lead users astray. An example of this is the old story of blind travelers encountering an elephant in the road with each, after examining a small section, coming to a different conclusion regarding the object's identity. However, complete information for one person may be incomplete for another. For example, the marketing vice-president and the director of research and development for a pharmaceutical company may both be interested in the clinical trials tests for a new drug or vaccine, but each may require different levels of detail given their differences in roles &amp; responsibilities in the organization.</a:t>
            </a:r>
          </a:p>
          <a:p>
            <a:endParaRPr lang="en-PH" dirty="0"/>
          </a:p>
          <a:p>
            <a:r>
              <a:rPr lang="en-PH" dirty="0"/>
              <a:t>Just as information whose precision exceeds a customer's processing capability may be too accurate, information may also be too complete. The classic example is a lawyer dumping boxes of material on an adversary's desk, knowing that it will be impossible to unearth the few relevant facts buried within. </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19</a:t>
            </a:fld>
            <a:endParaRPr lang="en-US"/>
          </a:p>
        </p:txBody>
      </p:sp>
    </p:spTree>
    <p:extLst>
      <p:ext uri="{BB962C8B-B14F-4D97-AF65-F5344CB8AC3E}">
        <p14:creationId xmlns:p14="http://schemas.microsoft.com/office/powerpoint/2010/main" val="2955957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comprehend what drives the design of databases, it is important to distinguish data from information.</a:t>
            </a:r>
          </a:p>
          <a:p>
            <a:r>
              <a:rPr lang="en-US" dirty="0"/>
              <a:t>Data or, according to the dictionary, dada, consists of facts…</a:t>
            </a:r>
          </a:p>
          <a:p>
            <a:r>
              <a:rPr lang="en-US" dirty="0"/>
              <a:t>In computing, data are the </a:t>
            </a:r>
          </a:p>
          <a:p>
            <a:r>
              <a:rPr lang="en-US" dirty="0"/>
              <a:t>In short, it’s digital data.</a:t>
            </a:r>
          </a:p>
          <a:p>
            <a:r>
              <a:rPr lang="en-US" dirty="0"/>
              <a:t>Just a side note: data is already in plural form, so we don’t say “</a:t>
            </a:r>
            <a:r>
              <a:rPr lang="en-US" dirty="0" err="1"/>
              <a:t>datas</a:t>
            </a:r>
            <a:r>
              <a:rPr lang="en-US" dirty="0"/>
              <a:t>”. We often use the plural form since we collect data sets or groups of raw facts most of the time. The singular form of data is datum.</a:t>
            </a:r>
          </a:p>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a:t>
            </a:fld>
            <a:endParaRPr lang="en-US"/>
          </a:p>
        </p:txBody>
      </p:sp>
    </p:spTree>
    <p:extLst>
      <p:ext uri="{BB962C8B-B14F-4D97-AF65-F5344CB8AC3E}">
        <p14:creationId xmlns:p14="http://schemas.microsoft.com/office/powerpoint/2010/main" val="2652028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We ask if there is a balance…</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Cost effective information is information that is worth investing the time and money to get to help make decisions. As an example, if you own a business and paid another company to do a survey for you and it cost PHP50,000.00 and you were then able to use the information supplied to increase your profits by PHP 75,000.00 in the next month, then this could be seen as cost effective information. However, if the survey cost PHP 200,000.00 to complete and the information only saw a PHP 5,000.00 increase in sales in the next month, then this information would not be seen as cost effective. Economical information is information that costs a lot less to put together than the resultant profit from analyzing and using the information to increase profits.</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20</a:t>
            </a:fld>
            <a:endParaRPr lang="en-US"/>
          </a:p>
        </p:txBody>
      </p:sp>
    </p:spTree>
    <p:extLst>
      <p:ext uri="{BB962C8B-B14F-4D97-AF65-F5344CB8AC3E}">
        <p14:creationId xmlns:p14="http://schemas.microsoft.com/office/powerpoint/2010/main" val="3775110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may ask:</a:t>
            </a:r>
          </a:p>
          <a:p>
            <a:endParaRPr lang="en-US" dirty="0"/>
          </a:p>
          <a:p>
            <a:r>
              <a:rPr lang="en-US" dirty="0"/>
              <a:t>Information is said to be flexible if it can be used for a variety of purposes.</a:t>
            </a:r>
          </a:p>
          <a:p>
            <a:endParaRPr lang="en-US" dirty="0"/>
          </a:p>
          <a:p>
            <a:r>
              <a:rPr lang="en-US" dirty="0"/>
              <a:t>One example of flexible information that we can easily find is that of the weather &amp; the weather forecast. The high &amp; low temperature, humidity, amount of precipitation, sunrise &amp; sunset can be used in various contexts.</a:t>
            </a:r>
          </a:p>
          <a:p>
            <a:endParaRPr lang="en-US" dirty="0"/>
          </a:p>
          <a:p>
            <a:r>
              <a:rPr lang="en-PH" sz="1200" b="0" i="0" kern="1200" dirty="0">
                <a:solidFill>
                  <a:schemeClr val="tx1"/>
                </a:solidFill>
                <a:effectLst/>
                <a:latin typeface="+mn-lt"/>
                <a:ea typeface="+mn-ea"/>
                <a:cs typeface="+mn-cs"/>
              </a:rPr>
              <a:t>On an everyday basis, many use weather forecasts to determine what to wear on a given day. Since outdoor activities are severely curtailed by heavy rain, storm signals, &amp; expected wind speeds, forecasts can be used to plan activities around these events, and to plan ahead and survive them. Forecasts based on </a:t>
            </a:r>
            <a:r>
              <a:rPr lang="en-PH" sz="1200" b="0" i="0" u="none" strike="noStrike" kern="1200" dirty="0">
                <a:solidFill>
                  <a:schemeClr val="tx1"/>
                </a:solidFill>
                <a:effectLst/>
                <a:latin typeface="+mn-lt"/>
                <a:ea typeface="+mn-ea"/>
                <a:cs typeface="+mn-cs"/>
              </a:rPr>
              <a:t>temperature</a:t>
            </a:r>
            <a:r>
              <a:rPr lang="en-PH" sz="1200" b="0" i="0" kern="1200" dirty="0">
                <a:solidFill>
                  <a:schemeClr val="tx1"/>
                </a:solidFill>
                <a:effectLst/>
                <a:latin typeface="+mn-lt"/>
                <a:ea typeface="+mn-ea"/>
                <a:cs typeface="+mn-cs"/>
              </a:rPr>
              <a:t> and </a:t>
            </a:r>
            <a:r>
              <a:rPr lang="en-PH" sz="1200" b="0" i="0" u="none" strike="noStrike" kern="1200" dirty="0">
                <a:solidFill>
                  <a:schemeClr val="tx1"/>
                </a:solidFill>
                <a:effectLst/>
                <a:latin typeface="+mn-lt"/>
                <a:ea typeface="+mn-ea"/>
                <a:cs typeface="+mn-cs"/>
              </a:rPr>
              <a:t>precipitation</a:t>
            </a:r>
            <a:r>
              <a:rPr lang="en-PH" sz="1200" b="0" i="0" kern="1200" dirty="0">
                <a:solidFill>
                  <a:schemeClr val="tx1"/>
                </a:solidFill>
                <a:effectLst/>
                <a:latin typeface="+mn-lt"/>
                <a:ea typeface="+mn-ea"/>
                <a:cs typeface="+mn-cs"/>
              </a:rPr>
              <a:t> are important to </a:t>
            </a:r>
            <a:r>
              <a:rPr lang="en-PH" sz="1200" b="0" i="0" u="none" strike="noStrike" kern="1200" dirty="0">
                <a:solidFill>
                  <a:schemeClr val="tx1"/>
                </a:solidFill>
                <a:effectLst/>
                <a:latin typeface="+mn-lt"/>
                <a:ea typeface="+mn-ea"/>
                <a:cs typeface="+mn-cs"/>
              </a:rPr>
              <a:t>agriculture</a:t>
            </a:r>
            <a:r>
              <a:rPr lang="en-PH" sz="1200" b="0" i="0" kern="1200" dirty="0">
                <a:solidFill>
                  <a:schemeClr val="tx1"/>
                </a:solidFill>
                <a:effectLst/>
                <a:latin typeface="+mn-lt"/>
                <a:ea typeface="+mn-ea"/>
                <a:cs typeface="+mn-cs"/>
              </a:rPr>
              <a:t>, and therefore to traders within commodity markets. Temperature forecasts are used by utility companies to estimate demand over coming days.</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Flexibility contributes to the economical trait of information, by making the information produced useful by several people or by various units in an organization.</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21</a:t>
            </a:fld>
            <a:endParaRPr lang="en-US"/>
          </a:p>
        </p:txBody>
      </p:sp>
    </p:spTree>
    <p:extLst>
      <p:ext uri="{BB962C8B-B14F-4D97-AF65-F5344CB8AC3E}">
        <p14:creationId xmlns:p14="http://schemas.microsoft.com/office/powerpoint/2010/main" val="3411328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Information that is relevant means that it is fit for what you need &amp; important for the decision to be made. </a:t>
            </a:r>
          </a:p>
          <a:p>
            <a:r>
              <a:rPr lang="en-PH" sz="1200" b="0" i="0" kern="1200" dirty="0">
                <a:solidFill>
                  <a:schemeClr val="tx1"/>
                </a:solidFill>
                <a:effectLst/>
                <a:latin typeface="+mn-lt"/>
                <a:ea typeface="+mn-ea"/>
                <a:cs typeface="+mn-cs"/>
              </a:rPr>
              <a:t>If you are trying to identify what courses you can take next as part of your degree program, you will be looking at your own curriculum flowchart and the courses offered by your home department or college in the enrollment system. </a:t>
            </a:r>
          </a:p>
          <a:p>
            <a:r>
              <a:rPr lang="en-PH" sz="1200" b="0" i="0" kern="1200" dirty="0">
                <a:solidFill>
                  <a:schemeClr val="tx1"/>
                </a:solidFill>
                <a:effectLst/>
                <a:latin typeface="+mn-lt"/>
                <a:ea typeface="+mn-ea"/>
                <a:cs typeface="+mn-cs"/>
              </a:rPr>
              <a:t>If a business was looking to cut costs they might look at their utility consumption and electricity bill and try to see where they could save money. If a bakery was looking at the price of metal then this would not really be relevant information to their business. Relevant information for a bakery would be looking at the price of ingredients to use in their products or ways to prolong the shelf-life of their baked goods.</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22</a:t>
            </a:fld>
            <a:endParaRPr lang="en-US"/>
          </a:p>
        </p:txBody>
      </p:sp>
    </p:spTree>
    <p:extLst>
      <p:ext uri="{BB962C8B-B14F-4D97-AF65-F5344CB8AC3E}">
        <p14:creationId xmlns:p14="http://schemas.microsoft.com/office/powerpoint/2010/main" val="1790533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Accuracy was mentioned earlier as a dimension of quality information. Aside from this characteristic, information should also be reliable.</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An example of reliable information source would be information from your sales department that is supplied to the financial department on the sales figures for last month. As this comes from an internal information source it is reliable and can be trusted. If you wanted information about the population of Korea then using Wikipedia might not be seen as being 100% reliable and you may not be 100% confident in using this source. However, if you looked at the census information from the Korean Government you could say what the population was, at the time that the census was taken.</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23</a:t>
            </a:fld>
            <a:endParaRPr lang="en-US"/>
          </a:p>
        </p:txBody>
      </p:sp>
    </p:spTree>
    <p:extLst>
      <p:ext uri="{BB962C8B-B14F-4D97-AF65-F5344CB8AC3E}">
        <p14:creationId xmlns:p14="http://schemas.microsoft.com/office/powerpoint/2010/main" val="1916410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secure dimension of quality information looks at whether the information used &amp; obtained is protected.</a:t>
            </a:r>
          </a:p>
          <a:p>
            <a:endParaRPr lang="en-PH" dirty="0"/>
          </a:p>
          <a:p>
            <a:r>
              <a:rPr lang="en-PH" dirty="0"/>
              <a:t>Historically, information security has been a stepchild of the information technology revolution. Two aspects of information security are protecting information from people (which is logical security) and protecting information from natural disasters (as those involved in disaster recovery planning). Logical security relies on logical barriers such as passwords, data encryption, and transaction authentication, along with human vigilance. Disaster recovery planning involves protecting information and ensuring that appropriate backup and alternate processing procedures are in place. The topic of information security has become increasingly visible in recent years. Breaches of information security are a potential Achilles' heel for the entire information technology revolution because information that is not secure cannot be trusted and will not be used to its fullest potential.</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24</a:t>
            </a:fld>
            <a:endParaRPr lang="en-US"/>
          </a:p>
        </p:txBody>
      </p:sp>
    </p:spTree>
    <p:extLst>
      <p:ext uri="{BB962C8B-B14F-4D97-AF65-F5344CB8AC3E}">
        <p14:creationId xmlns:p14="http://schemas.microsoft.com/office/powerpoint/2010/main" val="713161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Moving on, we have simplicity as the next quality trait.</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If someone requests information from you having the correct level of detail is very important. </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For example, if a manager wants a summary of the sales figures for the last 6 months, then the information that has the right level of detail might show the overall sales figures for each month and the grand total added together. </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Giving the manager a complete list of all sales for every product you sold in the six-month period in a 1000-page report would be seen as having not the right detail and would not really be a summary. When presenting information it is important to understand what exactly the person requesting the information needs.</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Keeping information simple means ensuring that it is understandable by the end user. If a non financial person wanted information about the sales for the last 3 years and you presented them with a complex set of figures taken from a database with no clear totals then they would not understand it. However, if you knew exactly what they wanted you might present them with an easy to read graph with clear instructions on the totals sales for each of the last 3 years.</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25</a:t>
            </a:fld>
            <a:endParaRPr lang="en-US"/>
          </a:p>
        </p:txBody>
      </p:sp>
    </p:spTree>
    <p:extLst>
      <p:ext uri="{BB962C8B-B14F-4D97-AF65-F5344CB8AC3E}">
        <p14:creationId xmlns:p14="http://schemas.microsoft.com/office/powerpoint/2010/main" val="1330763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Timely information is information that is from the correct time period. </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It is information that is delivered when needed.</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If a company wants to </a:t>
            </a:r>
            <a:r>
              <a:rPr lang="en-PH" sz="1200" b="0" i="0" kern="1200" dirty="0" err="1">
                <a:solidFill>
                  <a:schemeClr val="tx1"/>
                </a:solidFill>
                <a:effectLst/>
                <a:latin typeface="+mn-lt"/>
                <a:ea typeface="+mn-ea"/>
                <a:cs typeface="+mn-cs"/>
              </a:rPr>
              <a:t>analyse</a:t>
            </a:r>
            <a:r>
              <a:rPr lang="en-PH" sz="1200" b="0" i="0" kern="1200" dirty="0">
                <a:solidFill>
                  <a:schemeClr val="tx1"/>
                </a:solidFill>
                <a:effectLst/>
                <a:latin typeface="+mn-lt"/>
                <a:ea typeface="+mn-ea"/>
                <a:cs typeface="+mn-cs"/>
              </a:rPr>
              <a:t> current profit and loss then they will need to access current sales figures and not the sales figures from 10 years ago. On the other hand, a patient’s medical history within the last 10 years may still be relevant depending on his or her current medical condition. </a:t>
            </a:r>
            <a:r>
              <a:rPr lang="en-PH" dirty="0"/>
              <a:t>Implicit in this definition is a dynamic process where new information arises to replace the old. Information has a cycle time that depends on how quickly new information can be processed and communicated to its customer.</a:t>
            </a:r>
          </a:p>
          <a:p>
            <a:endParaRPr lang="en-PH" dirty="0"/>
          </a:p>
          <a:p>
            <a:r>
              <a:rPr lang="en-PH" dirty="0"/>
              <a:t>For information quality to exist, timeliness and accessibility should complement each other. Timely information that is inaccessible or accessible information that is obsolete cannot satisfy an information customer's needs.</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26</a:t>
            </a:fld>
            <a:endParaRPr lang="en-US"/>
          </a:p>
        </p:txBody>
      </p:sp>
    </p:spTree>
    <p:extLst>
      <p:ext uri="{BB962C8B-B14F-4D97-AF65-F5344CB8AC3E}">
        <p14:creationId xmlns:p14="http://schemas.microsoft.com/office/powerpoint/2010/main" val="2556304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Lastly, quality information is verifiable. This means that you can check the information to make sure it is correct. Is there enough evidence to check if the information is correct? Can other information sources be used for verifying the information at hand?</a:t>
            </a:r>
          </a:p>
          <a:p>
            <a:endParaRPr lang="en-PH" dirty="0"/>
          </a:p>
          <a:p>
            <a:r>
              <a:rPr lang="en-PH" dirty="0"/>
              <a:t>Information should also be verifiable as being true and satisfying appropriate standards related to other dimensions such as accuracy, timeliness, completeness, and security. The most common form of verification is auditing information, either as an ongoing practice or as part of a special project. Auditing can uncover mistakes and is an accepted measure of information quality. Verifiability results to information validity.</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27</a:t>
            </a:fld>
            <a:endParaRPr lang="en-US"/>
          </a:p>
        </p:txBody>
      </p:sp>
    </p:spTree>
    <p:extLst>
      <p:ext uri="{BB962C8B-B14F-4D97-AF65-F5344CB8AC3E}">
        <p14:creationId xmlns:p14="http://schemas.microsoft.com/office/powerpoint/2010/main" val="2056749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There are other desirable attributes of information identified by other authors such as value/value-adding, believability, coherence, format, reputation, and interpretability. Regardless of which metrics you use to assess information quality, it is important to guarantee that these are facilitated by the database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today's environment, information quality as defined by almost every dimension discussed requires information technology. However, technology can be a double-edged sword: use properly and live by it; use improperly and die by it. Organizations that have not defined their information quality needs and do not understand how a new product affects their fundamental interests can be led astray. Being unaware of information quality needs, may lead either to wasting millions on unnecessary technology or to passing up a breakthrough technology and with it, an opportunity to obtain a competitive advantage by closing a quality gap or redefining a process.</a:t>
            </a:r>
            <a:endParaRPr lang="en-US" dirty="0"/>
          </a:p>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28</a:t>
            </a:fld>
            <a:endParaRPr lang="en-US"/>
          </a:p>
        </p:txBody>
      </p:sp>
    </p:spTree>
    <p:extLst>
      <p:ext uri="{BB962C8B-B14F-4D97-AF65-F5344CB8AC3E}">
        <p14:creationId xmlns:p14="http://schemas.microsoft.com/office/powerpoint/2010/main" val="3322704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In order to to make certain that the aforementioned information qualities are present in the data &amp; information that you gather &amp; process, it is also important to perform data management, especially when you or the organization is handling a large volume of data. Just look at the contents of your enrollment assessment form, as well as the variety of data types contained therein, and multiply that by the number of students in the university. </a:t>
            </a:r>
            <a:r>
              <a:rPr lang="en-PH" sz="1200" b="1" i="0" kern="1200" dirty="0">
                <a:solidFill>
                  <a:schemeClr val="tx1"/>
                </a:solidFill>
                <a:effectLst/>
                <a:latin typeface="+mn-lt"/>
                <a:ea typeface="+mn-ea"/>
                <a:cs typeface="+mn-cs"/>
              </a:rPr>
              <a:t>Data management</a:t>
            </a:r>
            <a:r>
              <a:rPr lang="en-PH" sz="1200" b="0" i="0" kern="1200" dirty="0">
                <a:solidFill>
                  <a:schemeClr val="tx1"/>
                </a:solidFill>
                <a:effectLst/>
                <a:latin typeface="+mn-lt"/>
                <a:ea typeface="+mn-ea"/>
                <a:cs typeface="+mn-cs"/>
              </a:rPr>
              <a:t> is an administrative process that includes acquiring, validating, storing, protecting, and processing required </a:t>
            </a:r>
            <a:r>
              <a:rPr lang="en-PH" sz="1200" b="1" i="0" kern="1200" dirty="0">
                <a:solidFill>
                  <a:schemeClr val="tx1"/>
                </a:solidFill>
                <a:effectLst/>
                <a:latin typeface="+mn-lt"/>
                <a:ea typeface="+mn-ea"/>
                <a:cs typeface="+mn-cs"/>
              </a:rPr>
              <a:t>data</a:t>
            </a:r>
            <a:r>
              <a:rPr lang="en-PH" sz="1200" b="0" i="0" kern="1200" dirty="0">
                <a:solidFill>
                  <a:schemeClr val="tx1"/>
                </a:solidFill>
                <a:effectLst/>
                <a:latin typeface="+mn-lt"/>
                <a:ea typeface="+mn-ea"/>
                <a:cs typeface="+mn-cs"/>
              </a:rPr>
              <a:t> to ensure the accessibility, reliability, and timeliness of the </a:t>
            </a:r>
            <a:r>
              <a:rPr lang="en-PH" sz="1200" b="1" i="0" kern="1200" dirty="0">
                <a:solidFill>
                  <a:schemeClr val="tx1"/>
                </a:solidFill>
                <a:effectLst/>
                <a:latin typeface="+mn-lt"/>
                <a:ea typeface="+mn-ea"/>
                <a:cs typeface="+mn-cs"/>
              </a:rPr>
              <a:t>data</a:t>
            </a:r>
            <a:r>
              <a:rPr lang="en-PH" sz="1200" b="0" i="0" kern="1200" dirty="0">
                <a:solidFill>
                  <a:schemeClr val="tx1"/>
                </a:solidFill>
                <a:effectLst/>
                <a:latin typeface="+mn-lt"/>
                <a:ea typeface="+mn-ea"/>
                <a:cs typeface="+mn-cs"/>
              </a:rPr>
              <a:t> for its users.</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Data management has also grown in importance as businesses are subjected to an increasing number of regulatory compliance requirements, including data privacy and protection laws. Effective data management is an essential piece of deploying different IT or computer systems that run business applications and provide analytical information to help drive decision-making.</a:t>
            </a:r>
          </a:p>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29</a:t>
            </a:fld>
            <a:endParaRPr lang="en-US"/>
          </a:p>
        </p:txBody>
      </p:sp>
    </p:spTree>
    <p:extLst>
      <p:ext uri="{BB962C8B-B14F-4D97-AF65-F5344CB8AC3E}">
        <p14:creationId xmlns:p14="http://schemas.microsoft.com/office/powerpoint/2010/main" val="3720184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what is conveyed or represented by a particular arrangement or sequence of things.</a:t>
            </a:r>
          </a:p>
          <a:p>
            <a:r>
              <a:rPr lang="en-PH" sz="1200" b="0" i="0" kern="1200" dirty="0">
                <a:solidFill>
                  <a:schemeClr val="tx1"/>
                </a:solidFill>
                <a:effectLst/>
                <a:latin typeface="+mn-lt"/>
                <a:ea typeface="+mn-ea"/>
                <a:cs typeface="+mn-cs"/>
              </a:rPr>
              <a:t>We also don’t say </a:t>
            </a:r>
            <a:r>
              <a:rPr lang="en-PH" sz="1200" b="0" i="0" kern="1200" dirty="0" err="1">
                <a:solidFill>
                  <a:schemeClr val="tx1"/>
                </a:solidFill>
                <a:effectLst/>
                <a:latin typeface="+mn-lt"/>
                <a:ea typeface="+mn-ea"/>
                <a:cs typeface="+mn-cs"/>
              </a:rPr>
              <a:t>informations</a:t>
            </a:r>
            <a:r>
              <a:rPr lang="en-PH" sz="1200" b="0" i="0" kern="1200" dirty="0">
                <a:solidFill>
                  <a:schemeClr val="tx1"/>
                </a:solidFill>
                <a:effectLst/>
                <a:latin typeface="+mn-lt"/>
                <a:ea typeface="+mn-ea"/>
                <a:cs typeface="+mn-cs"/>
              </a:rPr>
              <a:t>, as the word information can be </a:t>
            </a:r>
            <a:r>
              <a:rPr lang="en-PH" sz="1200" b="0" i="0" kern="1200">
                <a:solidFill>
                  <a:schemeClr val="tx1"/>
                </a:solidFill>
                <a:effectLst/>
                <a:latin typeface="+mn-lt"/>
                <a:ea typeface="+mn-ea"/>
                <a:cs typeface="+mn-cs"/>
              </a:rPr>
              <a:t>used in </a:t>
            </a:r>
            <a:r>
              <a:rPr lang="en-PH" sz="1200" b="0" i="0" kern="1200" dirty="0">
                <a:solidFill>
                  <a:schemeClr val="tx1"/>
                </a:solidFill>
                <a:effectLst/>
                <a:latin typeface="+mn-lt"/>
                <a:ea typeface="+mn-ea"/>
                <a:cs typeface="+mn-cs"/>
              </a:rPr>
              <a:t>both singular and plural form.</a:t>
            </a:r>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3</a:t>
            </a:fld>
            <a:endParaRPr lang="en-US"/>
          </a:p>
        </p:txBody>
      </p:sp>
    </p:spTree>
    <p:extLst>
      <p:ext uri="{BB962C8B-B14F-4D97-AF65-F5344CB8AC3E}">
        <p14:creationId xmlns:p14="http://schemas.microsoft.com/office/powerpoint/2010/main" val="1657896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Data management activities follow the </a:t>
            </a:r>
            <a:r>
              <a:rPr lang="en-PH" sz="1200" b="1" i="0" kern="1200" dirty="0">
                <a:solidFill>
                  <a:schemeClr val="tx1"/>
                </a:solidFill>
                <a:effectLst/>
                <a:latin typeface="+mn-lt"/>
                <a:ea typeface="+mn-ea"/>
                <a:cs typeface="+mn-cs"/>
              </a:rPr>
              <a:t>data lifecycle, </a:t>
            </a:r>
            <a:r>
              <a:rPr lang="en-PH" sz="1200" b="0" i="0" kern="1200" dirty="0">
                <a:solidFill>
                  <a:schemeClr val="tx1"/>
                </a:solidFill>
                <a:effectLst/>
                <a:latin typeface="+mn-lt"/>
                <a:ea typeface="+mn-ea"/>
                <a:cs typeface="+mn-cs"/>
              </a:rPr>
              <a:t>which represents all of the stages of </a:t>
            </a:r>
            <a:r>
              <a:rPr lang="en-PH" sz="1200" b="1" i="0" kern="1200" dirty="0">
                <a:solidFill>
                  <a:schemeClr val="tx1"/>
                </a:solidFill>
                <a:effectLst/>
                <a:latin typeface="+mn-lt"/>
                <a:ea typeface="+mn-ea"/>
                <a:cs typeface="+mn-cs"/>
              </a:rPr>
              <a:t>data</a:t>
            </a:r>
            <a:r>
              <a:rPr lang="en-PH" sz="1200" b="0" i="0" kern="1200" dirty="0">
                <a:solidFill>
                  <a:schemeClr val="tx1"/>
                </a:solidFill>
                <a:effectLst/>
                <a:latin typeface="+mn-lt"/>
                <a:ea typeface="+mn-ea"/>
                <a:cs typeface="+mn-cs"/>
              </a:rPr>
              <a:t> throughout its life from its creation to its distribution and reuse.</a:t>
            </a:r>
          </a:p>
          <a:p>
            <a:r>
              <a:rPr lang="en-PH" sz="1200" b="0" i="0" kern="1200" dirty="0">
                <a:solidFill>
                  <a:schemeClr val="tx1"/>
                </a:solidFill>
                <a:effectLst/>
                <a:latin typeface="+mn-lt"/>
                <a:ea typeface="+mn-ea"/>
                <a:cs typeface="+mn-cs"/>
              </a:rPr>
              <a:t>Data starts off by being collected or created, usually through forms or data entry. Data collection can also be done through signal reception, such as those used by smart devices to communicate as part of the Internet of Things or IoT.</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Next, data is stored &amp; organized according to certain business rules or categories defined by the organization. Bear in mind that not all data that is collected or created are stored. Only those which are relevant will be stored.</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After storage &amp; organization, data is transformed into information based on the needs of the user or the organization.</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Data that is processed is not always just for the sole consumption of the person who processed it. It can also be shared or distributed to other users, user groups, or systems, through a myriad of channels. The output information is then used by it’s recipients or presented to another set of users.</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Based on what was presented or how the data or information was utilized, a new set of data requirements can be identified to be collected or created to start lifecycle once again.</a:t>
            </a:r>
          </a:p>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30</a:t>
            </a:fld>
            <a:endParaRPr lang="en-US"/>
          </a:p>
        </p:txBody>
      </p:sp>
    </p:spTree>
    <p:extLst>
      <p:ext uri="{BB962C8B-B14F-4D97-AF65-F5344CB8AC3E}">
        <p14:creationId xmlns:p14="http://schemas.microsoft.com/office/powerpoint/2010/main" val="3153520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keeps on being mentioned, but what are activities that make up data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processing, we are able to make sense of the data provided and turn it into useful information for individual users or the entire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processing can be classified into four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did in an earlier part of the session, relating the student to their respective ID numbers, sex, and degree program, is categorized as Type 1 data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2 involves mathematical processing, including summations, averages, and statistical functions like mean, median, and mode. This type also includes updating &amp; deletion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Type 3, records are related to other records. Suppose the student records earlier also included the student’s current CGPA. Comparing the CGPA of student A to student B, will fall under type 3 data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we have Type 4 data processing, which covers the generation of lists &amp; reports, including grouping, filtering, and sorting. Your curriculum audit in </a:t>
            </a:r>
            <a:r>
              <a:rPr lang="en-US" dirty="0" err="1"/>
              <a:t>MyLaSalle</a:t>
            </a:r>
            <a:r>
              <a:rPr lang="en-US" dirty="0"/>
              <a:t> involves type 4 data processing, where a list of all courses that you have taken &amp; not taken so far, is generated by the system. Class lists generated by your faculty instructors using </a:t>
            </a:r>
            <a:r>
              <a:rPr lang="en-US" dirty="0" err="1"/>
              <a:t>MyLaSalle</a:t>
            </a:r>
            <a:r>
              <a:rPr lang="en-US" dirty="0"/>
              <a:t> based on enrollment data is also classified under this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CCINFOM course will include SQL writing to perform all of the types of data processing mentioned.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31</a:t>
            </a:fld>
            <a:endParaRPr lang="en-US"/>
          </a:p>
        </p:txBody>
      </p:sp>
    </p:spTree>
    <p:extLst>
      <p:ext uri="{BB962C8B-B14F-4D97-AF65-F5344CB8AC3E}">
        <p14:creationId xmlns:p14="http://schemas.microsoft.com/office/powerpoint/2010/main" val="1166763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already quite cliché to say that data is all around us. Not only is it ubiquitous, but also essential for organizations to survive, compete, and be successful in their respective industries. Imagine trying to operate a business without knowing the stakeholders: who your customers are, who is working for you, who owes you money, and to whom you owe money. As an organization you need to know about your products and services, and which ones need to be improved. All businesses have to keep this type of data and much more. Just as important, they must have that data available to decision makers when necessary. It can be argued that the ultimate purpose of all business information systems, IT systems, and other software applications, is to help businesses use information as an organizational resource. At the heart of all of these systems are the collection, storage, aggregation, transformation, distribution, and the overall management of data &amp; it’s quality.</a:t>
            </a:r>
          </a:p>
        </p:txBody>
      </p:sp>
      <p:sp>
        <p:nvSpPr>
          <p:cNvPr id="4" name="Slide Number Placeholder 3"/>
          <p:cNvSpPr>
            <a:spLocks noGrp="1"/>
          </p:cNvSpPr>
          <p:nvPr>
            <p:ph type="sldNum" sz="quarter" idx="5"/>
          </p:nvPr>
        </p:nvSpPr>
        <p:spPr/>
        <p:txBody>
          <a:bodyPr/>
          <a:lstStyle/>
          <a:p>
            <a:fld id="{72221664-64E6-D642-8770-765BBB6EAC11}" type="slidenum">
              <a:rPr lang="en-US" smtClean="0"/>
              <a:t>32</a:t>
            </a:fld>
            <a:endParaRPr lang="en-US"/>
          </a:p>
        </p:txBody>
      </p:sp>
    </p:spTree>
    <p:extLst>
      <p:ext uri="{BB962C8B-B14F-4D97-AF65-F5344CB8AC3E}">
        <p14:creationId xmlns:p14="http://schemas.microsoft.com/office/powerpoint/2010/main" val="2780036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33</a:t>
            </a:fld>
            <a:endParaRPr lang="en-US"/>
          </a:p>
        </p:txBody>
      </p:sp>
    </p:spTree>
    <p:extLst>
      <p:ext uri="{BB962C8B-B14F-4D97-AF65-F5344CB8AC3E}">
        <p14:creationId xmlns:p14="http://schemas.microsoft.com/office/powerpoint/2010/main" val="2910865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a:t>
            </a:r>
            <a:r>
              <a:rPr lang="en-US" dirty="0" err="1"/>
              <a:t>AnimoSpace</a:t>
            </a:r>
            <a:r>
              <a:rPr lang="en-US" dirty="0"/>
              <a:t> discussion board created in your class for this topic, kindly post your questions there in order for the rest of the class to see the replies. Otherwise, you may reach out to your instructor through the communication channels provided.</a:t>
            </a:r>
          </a:p>
        </p:txBody>
      </p:sp>
      <p:sp>
        <p:nvSpPr>
          <p:cNvPr id="4" name="Slide Number Placeholder 3"/>
          <p:cNvSpPr>
            <a:spLocks noGrp="1"/>
          </p:cNvSpPr>
          <p:nvPr>
            <p:ph type="sldNum" sz="quarter" idx="5"/>
          </p:nvPr>
        </p:nvSpPr>
        <p:spPr/>
        <p:txBody>
          <a:bodyPr/>
          <a:lstStyle/>
          <a:p>
            <a:fld id="{72221664-64E6-D642-8770-765BBB6EAC11}" type="slidenum">
              <a:rPr lang="en-US" smtClean="0"/>
              <a:t>34</a:t>
            </a:fld>
            <a:endParaRPr lang="en-US"/>
          </a:p>
        </p:txBody>
      </p:sp>
    </p:spTree>
    <p:extLst>
      <p:ext uri="{BB962C8B-B14F-4D97-AF65-F5344CB8AC3E}">
        <p14:creationId xmlns:p14="http://schemas.microsoft.com/office/powerpoint/2010/main" val="982909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end of this session. Please check the </a:t>
            </a:r>
            <a:r>
              <a:rPr lang="en-US" dirty="0" err="1"/>
              <a:t>AnimoSpace</a:t>
            </a:r>
            <a:r>
              <a:rPr lang="en-US" dirty="0"/>
              <a:t> course for your section and keep yourself updated regarding other relevant materials or tasks on this topic. Thank you and keep safe always.</a:t>
            </a:r>
          </a:p>
        </p:txBody>
      </p:sp>
      <p:sp>
        <p:nvSpPr>
          <p:cNvPr id="4" name="Slide Number Placeholder 3"/>
          <p:cNvSpPr>
            <a:spLocks noGrp="1"/>
          </p:cNvSpPr>
          <p:nvPr>
            <p:ph type="sldNum" sz="quarter" idx="5"/>
          </p:nvPr>
        </p:nvSpPr>
        <p:spPr/>
        <p:txBody>
          <a:bodyPr/>
          <a:lstStyle/>
          <a:p>
            <a:fld id="{72221664-64E6-D642-8770-765BBB6EAC11}" type="slidenum">
              <a:rPr lang="en-US" smtClean="0"/>
              <a:t>35</a:t>
            </a:fld>
            <a:endParaRPr lang="en-US"/>
          </a:p>
        </p:txBody>
      </p:sp>
    </p:spTree>
    <p:extLst>
      <p:ext uri="{BB962C8B-B14F-4D97-AF65-F5344CB8AC3E}">
        <p14:creationId xmlns:p14="http://schemas.microsoft.com/office/powerpoint/2010/main" val="105546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consists of raw facts that have not yet been processed to reveal their meaning. Once you process data and apply a particular context, it becomes information.</a:t>
            </a:r>
          </a:p>
          <a:p>
            <a:r>
              <a:rPr lang="en-US" dirty="0"/>
              <a:t>With no context, the data shown on screen can mean anything.</a:t>
            </a:r>
          </a:p>
          <a:p>
            <a:endParaRPr lang="en-US" dirty="0"/>
          </a:p>
          <a:p>
            <a:r>
              <a:rPr lang="en-US" dirty="0"/>
              <a:t>But if we use the context of an educational institution, like De La Salle University, we immediately understand what some of the data mean, especially because we are part of the same University. We now interpret the digits as ID numbers, and that the 1</a:t>
            </a:r>
            <a:r>
              <a:rPr lang="en-US" baseline="30000" dirty="0"/>
              <a:t>st</a:t>
            </a:r>
            <a:r>
              <a:rPr lang="en-US" dirty="0"/>
              <a:t> 3 numbers represent the year the student was admitted to DLSU.</a:t>
            </a:r>
          </a:p>
          <a:p>
            <a:r>
              <a:rPr lang="en-US" dirty="0"/>
              <a:t>We know that BSCS stands for Bachelor of Science in Computer Science, and not Blessed Sacrament Catholic School.</a:t>
            </a:r>
          </a:p>
          <a:p>
            <a:endParaRPr lang="en-US" dirty="0"/>
          </a:p>
          <a:p>
            <a:r>
              <a:rPr lang="en-US" dirty="0"/>
              <a:t>We can also form records, where we relate data to each other. In this case, the related data (or fields) referring to the ID number, name, sex, and degree program comprise a student record. The data set that we have make up a total of 3 records.</a:t>
            </a:r>
          </a:p>
        </p:txBody>
      </p:sp>
      <p:sp>
        <p:nvSpPr>
          <p:cNvPr id="4" name="Slide Number Placeholder 3"/>
          <p:cNvSpPr>
            <a:spLocks noGrp="1"/>
          </p:cNvSpPr>
          <p:nvPr>
            <p:ph type="sldNum" sz="quarter" idx="5"/>
          </p:nvPr>
        </p:nvSpPr>
        <p:spPr/>
        <p:txBody>
          <a:bodyPr/>
          <a:lstStyle/>
          <a:p>
            <a:fld id="{72221664-64E6-D642-8770-765BBB6EAC11}" type="slidenum">
              <a:rPr lang="en-US" smtClean="0"/>
              <a:t>4</a:t>
            </a:fld>
            <a:endParaRPr lang="en-US"/>
          </a:p>
        </p:txBody>
      </p:sp>
    </p:spTree>
    <p:extLst>
      <p:ext uri="{BB962C8B-B14F-4D97-AF65-F5344CB8AC3E}">
        <p14:creationId xmlns:p14="http://schemas.microsoft.com/office/powerpoint/2010/main" val="133590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further observed that there are 2 male &amp; 1 female student, all of them are BSCS students. Moreover, all the students are also on their 3</a:t>
            </a:r>
            <a:r>
              <a:rPr lang="en-US" baseline="30000" dirty="0"/>
              <a:t>rd</a:t>
            </a:r>
            <a:r>
              <a:rPr lang="en-US" dirty="0"/>
              <a:t> year.</a:t>
            </a:r>
          </a:p>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5</a:t>
            </a:fld>
            <a:endParaRPr lang="en-US"/>
          </a:p>
        </p:txBody>
      </p:sp>
    </p:spTree>
    <p:extLst>
      <p:ext uri="{BB962C8B-B14F-4D97-AF65-F5344CB8AC3E}">
        <p14:creationId xmlns:p14="http://schemas.microsoft.com/office/powerpoint/2010/main" val="245211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other examples for the comparison data vs. information.</a:t>
            </a:r>
          </a:p>
          <a:p>
            <a:r>
              <a:rPr lang="en-US" dirty="0"/>
              <a:t>The number 12345 can be an identification number like a serial number or product code. It can be a price, quantity, weight, or volume of an item. It can be a date, like a birthdate or registration date. It can even be an account password.</a:t>
            </a:r>
          </a:p>
          <a:p>
            <a:endParaRPr lang="en-US" dirty="0"/>
          </a:p>
          <a:p>
            <a:r>
              <a:rPr lang="en-US" dirty="0"/>
              <a:t>All the items on a receipt, taken individually, are just raw data. But when you put them together in the printed or electronic document, it provides you more information such as the total amount, discounts, taxation, total number of items sold, and other details about the purchase.</a:t>
            </a:r>
          </a:p>
          <a:p>
            <a:endParaRPr lang="en-US" dirty="0"/>
          </a:p>
          <a:p>
            <a:r>
              <a:rPr lang="en-US" dirty="0"/>
              <a:t>When presented with a table of numbers, we can just guess what these numbers mean until it is also presented in a different way, such as how data is presented in graphs &amp; charts. Now it is easier to understand that the numbers are temperatures recorded within a certain period, and we can even start relating &amp; observing the temperature behavior through the visualization provided.</a:t>
            </a:r>
          </a:p>
        </p:txBody>
      </p:sp>
      <p:sp>
        <p:nvSpPr>
          <p:cNvPr id="4" name="Slide Number Placeholder 3"/>
          <p:cNvSpPr>
            <a:spLocks noGrp="1"/>
          </p:cNvSpPr>
          <p:nvPr>
            <p:ph type="sldNum" sz="quarter" idx="5"/>
          </p:nvPr>
        </p:nvSpPr>
        <p:spPr/>
        <p:txBody>
          <a:bodyPr/>
          <a:lstStyle/>
          <a:p>
            <a:fld id="{72221664-64E6-D642-8770-765BBB6EAC11}" type="slidenum">
              <a:rPr lang="en-US" smtClean="0"/>
              <a:t>6</a:t>
            </a:fld>
            <a:endParaRPr lang="en-US"/>
          </a:p>
        </p:txBody>
      </p:sp>
    </p:spTree>
    <p:extLst>
      <p:ext uri="{BB962C8B-B14F-4D97-AF65-F5344CB8AC3E}">
        <p14:creationId xmlns:p14="http://schemas.microsoft.com/office/powerpoint/2010/main" val="58833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is the foundation of knowledge, and knowledge is essential nowadays as we transition from the ”information age” to the “knowledge age” and into becoming a “knowledge society”.</a:t>
            </a:r>
          </a:p>
          <a:p>
            <a:endParaRPr lang="en-US" dirty="0"/>
          </a:p>
          <a:p>
            <a:r>
              <a:rPr lang="en-US" dirty="0"/>
              <a:t>Knowledge is the body of information &amp; facts about a specific subject. Knowledge is derived from familiarity, awareness, and understanding of information as it applies to an environment or context. You can create or extract knowledge from information by asking the following questions:</a:t>
            </a:r>
          </a:p>
          <a:p>
            <a:endParaRPr lang="en-US" dirty="0"/>
          </a:p>
          <a:p>
            <a:r>
              <a:rPr lang="en-US" dirty="0"/>
              <a:t>A key characteristic of knowledge is that new patterns, solutions, values, and even questions can be created from existing, old knowledge. </a:t>
            </a:r>
          </a:p>
          <a:p>
            <a:r>
              <a:rPr lang="en-US" dirty="0"/>
              <a:t>Simply put, we want to make sense of the data that we collect or receive and the level of processing that we place on them may vary, depending on our purpose.</a:t>
            </a:r>
          </a:p>
        </p:txBody>
      </p:sp>
      <p:sp>
        <p:nvSpPr>
          <p:cNvPr id="4" name="Slide Number Placeholder 3"/>
          <p:cNvSpPr>
            <a:spLocks noGrp="1"/>
          </p:cNvSpPr>
          <p:nvPr>
            <p:ph type="sldNum" sz="quarter" idx="5"/>
          </p:nvPr>
        </p:nvSpPr>
        <p:spPr/>
        <p:txBody>
          <a:bodyPr/>
          <a:lstStyle/>
          <a:p>
            <a:fld id="{72221664-64E6-D642-8770-765BBB6EAC11}" type="slidenum">
              <a:rPr lang="en-US" smtClean="0"/>
              <a:t>7</a:t>
            </a:fld>
            <a:endParaRPr lang="en-US"/>
          </a:p>
        </p:txBody>
      </p:sp>
    </p:spTree>
    <p:extLst>
      <p:ext uri="{BB962C8B-B14F-4D97-AF65-F5344CB8AC3E}">
        <p14:creationId xmlns:p14="http://schemas.microsoft.com/office/powerpoint/2010/main" val="3922583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use a variety of IT tools &amp; applications to help make meaning out of data and generate the information &amp; knowledge that we need. A part of these systems are database applications.</a:t>
            </a:r>
          </a:p>
        </p:txBody>
      </p:sp>
      <p:sp>
        <p:nvSpPr>
          <p:cNvPr id="4" name="Slide Number Placeholder 3"/>
          <p:cNvSpPr>
            <a:spLocks noGrp="1"/>
          </p:cNvSpPr>
          <p:nvPr>
            <p:ph type="sldNum" sz="quarter" idx="5"/>
          </p:nvPr>
        </p:nvSpPr>
        <p:spPr/>
        <p:txBody>
          <a:bodyPr/>
          <a:lstStyle/>
          <a:p>
            <a:fld id="{72221664-64E6-D642-8770-765BBB6EAC11}" type="slidenum">
              <a:rPr lang="en-US" smtClean="0"/>
              <a:t>8</a:t>
            </a:fld>
            <a:endParaRPr lang="en-US"/>
          </a:p>
        </p:txBody>
      </p:sp>
    </p:spTree>
    <p:extLst>
      <p:ext uri="{BB962C8B-B14F-4D97-AF65-F5344CB8AC3E}">
        <p14:creationId xmlns:p14="http://schemas.microsoft.com/office/powerpoint/2010/main" val="13246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1" i="0" kern="1200" dirty="0">
                <a:solidFill>
                  <a:schemeClr val="tx1"/>
                </a:solidFill>
                <a:effectLst/>
                <a:latin typeface="+mn-lt"/>
                <a:ea typeface="+mn-ea"/>
                <a:cs typeface="+mn-cs"/>
              </a:rPr>
              <a:t>Application development</a:t>
            </a:r>
            <a:r>
              <a:rPr lang="en-PH" sz="1200" b="0" i="0" kern="1200" dirty="0">
                <a:solidFill>
                  <a:schemeClr val="tx1"/>
                </a:solidFill>
                <a:effectLst/>
                <a:latin typeface="+mn-lt"/>
                <a:ea typeface="+mn-ea"/>
                <a:cs typeface="+mn-cs"/>
              </a:rPr>
              <a:t> is the process of creating a computer program or a set of programs to perform the different tasks, including decision-making activities, that an organization requires. Part of organizational requirements are data &amp; information requirements. It is impossible to plan for, design, and/or develop any application without the knowledge of such requirements and how to manage them. This is why CCINFOM, which is Information Management, is a prerequisite to CCAPDEV.</a:t>
            </a:r>
          </a:p>
          <a:p>
            <a:endParaRPr lang="en-PH"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CCAPDEV is Web Applications Development. In CCAPDEV, students are expected to develop web-based solutions, applying the concepts, principles, processes, technologies, and technical skills learned about web-based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Obviously, applications development requires fundamental programming knowledge &amp; skills, such as those you learned in CCPROG1 &amp; CCPROG2. Hence, these courses are prerequisites to CCINFOM, as one of the main outputs of CCINFOM is a database application.</a:t>
            </a:r>
          </a:p>
          <a:p>
            <a:endParaRPr lang="en-US" dirty="0"/>
          </a:p>
        </p:txBody>
      </p:sp>
      <p:sp>
        <p:nvSpPr>
          <p:cNvPr id="4" name="Slide Number Placeholder 3"/>
          <p:cNvSpPr>
            <a:spLocks noGrp="1"/>
          </p:cNvSpPr>
          <p:nvPr>
            <p:ph type="sldNum" sz="quarter" idx="5"/>
          </p:nvPr>
        </p:nvSpPr>
        <p:spPr/>
        <p:txBody>
          <a:bodyPr/>
          <a:lstStyle/>
          <a:p>
            <a:fld id="{5D39CA06-3B05-4B45-9421-DC13AEE85E2E}" type="slidenum">
              <a:rPr lang="en-US" smtClean="0"/>
              <a:t>9</a:t>
            </a:fld>
            <a:endParaRPr lang="en-US"/>
          </a:p>
        </p:txBody>
      </p:sp>
    </p:spTree>
    <p:extLst>
      <p:ext uri="{BB962C8B-B14F-4D97-AF65-F5344CB8AC3E}">
        <p14:creationId xmlns:p14="http://schemas.microsoft.com/office/powerpoint/2010/main" val="181914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6600" b="1" i="0">
                <a:latin typeface="Avenir Heavy" panose="02000503020000020003"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latin typeface="Avenir Book" panose="02000503020000020003"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10/23/20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10/23/20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venir Heavy" panose="02000503020000020003" pitchFamily="2" charset="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atin typeface="Avenir Book" panose="02000503020000020003" pitchFamily="2" charset="0"/>
              </a:defRPr>
            </a:lvl1pPr>
            <a:lvl2pPr>
              <a:defRPr sz="2000">
                <a:latin typeface="Avenir Book" panose="02000503020000020003" pitchFamily="2" charset="0"/>
              </a:defRPr>
            </a:lvl2pPr>
            <a:lvl3pPr>
              <a:defRPr sz="1800">
                <a:latin typeface="Avenir Book" panose="02000503020000020003" pitchFamily="2" charset="0"/>
              </a:defRPr>
            </a:lvl3pPr>
            <a:lvl4pPr>
              <a:defRPr sz="1600">
                <a:latin typeface="Avenir Book" panose="02000503020000020003" pitchFamily="2" charset="0"/>
              </a:defRPr>
            </a:lvl4pPr>
            <a:lvl5pPr>
              <a:defRPr sz="1600">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1" i="0" cap="none">
                <a:latin typeface="Avenir Heavy" panose="02000503020000020003"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latin typeface="Avenir Book" panose="02000503020000020003"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10/23/20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10/23/20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10/23/20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10/23/20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7.png"/><Relationship Id="rId4" Type="http://schemas.openxmlformats.org/officeDocument/2006/relationships/notesSlide" Target="../notesSlides/notesSlide10.xml"/><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audio" Target="../media/media11.m4a"/><Relationship Id="rId7" Type="http://schemas.openxmlformats.org/officeDocument/2006/relationships/diagramLayout" Target="../diagrams/layout5.xml"/><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diagramData" Target="../diagrams/data5.xml"/><Relationship Id="rId11" Type="http://schemas.openxmlformats.org/officeDocument/2006/relationships/image" Target="../media/image7.png"/><Relationship Id="rId5" Type="http://schemas.openxmlformats.org/officeDocument/2006/relationships/notesSlide" Target="../notesSlides/notesSlide11.xml"/><Relationship Id="rId10" Type="http://schemas.microsoft.com/office/2007/relationships/diagramDrawing" Target="../diagrams/drawing5.xml"/><Relationship Id="rId4" Type="http://schemas.openxmlformats.org/officeDocument/2006/relationships/slideLayout" Target="../slideLayouts/slideLayout2.xml"/><Relationship Id="rId9" Type="http://schemas.openxmlformats.org/officeDocument/2006/relationships/diagramColors" Target="../diagrams/colors5.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audio" Target="../media/media12.m4a"/><Relationship Id="rId7" Type="http://schemas.openxmlformats.org/officeDocument/2006/relationships/diagramLayout" Target="../diagrams/layout6.xml"/><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diagramData" Target="../diagrams/data6.xml"/><Relationship Id="rId11" Type="http://schemas.openxmlformats.org/officeDocument/2006/relationships/image" Target="../media/image7.png"/><Relationship Id="rId5" Type="http://schemas.openxmlformats.org/officeDocument/2006/relationships/notesSlide" Target="../notesSlides/notesSlide12.xml"/><Relationship Id="rId10" Type="http://schemas.microsoft.com/office/2007/relationships/diagramDrawing" Target="../diagrams/drawing6.xml"/><Relationship Id="rId4" Type="http://schemas.openxmlformats.org/officeDocument/2006/relationships/slideLayout" Target="../slideLayouts/slideLayout2.xml"/><Relationship Id="rId9" Type="http://schemas.openxmlformats.org/officeDocument/2006/relationships/diagramColors" Target="../diagrams/colors6.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audio" Target="../media/media13.m4a"/><Relationship Id="rId7" Type="http://schemas.openxmlformats.org/officeDocument/2006/relationships/diagramLayout" Target="../diagrams/layout7.xml"/><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diagramData" Target="../diagrams/data7.xml"/><Relationship Id="rId11" Type="http://schemas.openxmlformats.org/officeDocument/2006/relationships/image" Target="../media/image7.png"/><Relationship Id="rId5" Type="http://schemas.openxmlformats.org/officeDocument/2006/relationships/notesSlide" Target="../notesSlides/notesSlide13.xml"/><Relationship Id="rId10" Type="http://schemas.microsoft.com/office/2007/relationships/diagramDrawing" Target="../diagrams/drawing7.xml"/><Relationship Id="rId4" Type="http://schemas.openxmlformats.org/officeDocument/2006/relationships/slideLayout" Target="../slideLayouts/slideLayout2.xml"/><Relationship Id="rId9"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audio" Target="../media/media16.m4a"/><Relationship Id="rId7" Type="http://schemas.openxmlformats.org/officeDocument/2006/relationships/diagramLayout" Target="../diagrams/layout8.xml"/><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diagramData" Target="../diagrams/data8.xml"/><Relationship Id="rId11" Type="http://schemas.openxmlformats.org/officeDocument/2006/relationships/image" Target="../media/image7.png"/><Relationship Id="rId5" Type="http://schemas.openxmlformats.org/officeDocument/2006/relationships/notesSlide" Target="../notesSlides/notesSlide16.xml"/><Relationship Id="rId10" Type="http://schemas.microsoft.com/office/2007/relationships/diagramDrawing" Target="../diagrams/drawing8.xml"/><Relationship Id="rId4" Type="http://schemas.openxmlformats.org/officeDocument/2006/relationships/slideLayout" Target="../slideLayouts/slideLayout2.xml"/><Relationship Id="rId9" Type="http://schemas.openxmlformats.org/officeDocument/2006/relationships/diagramColors" Target="../diagrams/colors8.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7.png"/><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10.tiff"/><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7.png"/><Relationship Id="rId2" Type="http://schemas.microsoft.com/office/2007/relationships/media" Target="../media/media18.m4a"/><Relationship Id="rId1" Type="http://schemas.openxmlformats.org/officeDocument/2006/relationships/tags" Target="../tags/tag13.xml"/><Relationship Id="rId6" Type="http://schemas.openxmlformats.org/officeDocument/2006/relationships/image" Target="../media/image10.tiff"/><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7.png"/><Relationship Id="rId2" Type="http://schemas.microsoft.com/office/2007/relationships/media" Target="../media/media19.m4a"/><Relationship Id="rId1" Type="http://schemas.openxmlformats.org/officeDocument/2006/relationships/tags" Target="../tags/tag14.xml"/><Relationship Id="rId6" Type="http://schemas.openxmlformats.org/officeDocument/2006/relationships/image" Target="../media/image10.tiff"/><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11.png"/><Relationship Id="rId2" Type="http://schemas.microsoft.com/office/2007/relationships/media" Target="../media/media20.m4a"/><Relationship Id="rId1" Type="http://schemas.openxmlformats.org/officeDocument/2006/relationships/tags" Target="../tags/tag15.xml"/><Relationship Id="rId6" Type="http://schemas.openxmlformats.org/officeDocument/2006/relationships/image" Target="../media/image10.tiff"/><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7.png"/><Relationship Id="rId2" Type="http://schemas.microsoft.com/office/2007/relationships/media" Target="../media/media21.m4a"/><Relationship Id="rId1" Type="http://schemas.openxmlformats.org/officeDocument/2006/relationships/tags" Target="../tags/tag16.xml"/><Relationship Id="rId6" Type="http://schemas.openxmlformats.org/officeDocument/2006/relationships/image" Target="../media/image10.tiff"/><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7.png"/><Relationship Id="rId2" Type="http://schemas.microsoft.com/office/2007/relationships/media" Target="../media/media22.m4a"/><Relationship Id="rId1" Type="http://schemas.openxmlformats.org/officeDocument/2006/relationships/tags" Target="../tags/tag17.xml"/><Relationship Id="rId6" Type="http://schemas.openxmlformats.org/officeDocument/2006/relationships/image" Target="../media/image10.tiff"/><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7.png"/><Relationship Id="rId2" Type="http://schemas.microsoft.com/office/2007/relationships/media" Target="../media/media23.m4a"/><Relationship Id="rId1" Type="http://schemas.openxmlformats.org/officeDocument/2006/relationships/tags" Target="../tags/tag18.xml"/><Relationship Id="rId6" Type="http://schemas.openxmlformats.org/officeDocument/2006/relationships/image" Target="../media/image10.tiff"/><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7.png"/><Relationship Id="rId2" Type="http://schemas.microsoft.com/office/2007/relationships/media" Target="../media/media24.m4a"/><Relationship Id="rId1" Type="http://schemas.openxmlformats.org/officeDocument/2006/relationships/tags" Target="../tags/tag19.xml"/><Relationship Id="rId6" Type="http://schemas.openxmlformats.org/officeDocument/2006/relationships/image" Target="../media/image10.tiff"/><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7.png"/><Relationship Id="rId2" Type="http://schemas.microsoft.com/office/2007/relationships/media" Target="../media/media25.m4a"/><Relationship Id="rId1" Type="http://schemas.openxmlformats.org/officeDocument/2006/relationships/tags" Target="../tags/tag20.xml"/><Relationship Id="rId6" Type="http://schemas.openxmlformats.org/officeDocument/2006/relationships/image" Target="../media/image10.tiff"/><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7.png"/><Relationship Id="rId2" Type="http://schemas.microsoft.com/office/2007/relationships/media" Target="../media/media26.m4a"/><Relationship Id="rId1" Type="http://schemas.openxmlformats.org/officeDocument/2006/relationships/tags" Target="../tags/tag21.xml"/><Relationship Id="rId6" Type="http://schemas.openxmlformats.org/officeDocument/2006/relationships/image" Target="../media/image10.tiff"/><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7.png"/><Relationship Id="rId2" Type="http://schemas.microsoft.com/office/2007/relationships/media" Target="../media/media27.m4a"/><Relationship Id="rId1" Type="http://schemas.openxmlformats.org/officeDocument/2006/relationships/tags" Target="../tags/tag22.xml"/><Relationship Id="rId6" Type="http://schemas.openxmlformats.org/officeDocument/2006/relationships/image" Target="../media/image10.tiff"/><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audio" Target="../media/media30.m4a"/><Relationship Id="rId7" Type="http://schemas.openxmlformats.org/officeDocument/2006/relationships/diagramLayout" Target="../diagrams/layout9.xml"/><Relationship Id="rId2" Type="http://schemas.microsoft.com/office/2007/relationships/media" Target="../media/media30.m4a"/><Relationship Id="rId1" Type="http://schemas.openxmlformats.org/officeDocument/2006/relationships/tags" Target="../tags/tag23.xml"/><Relationship Id="rId6" Type="http://schemas.openxmlformats.org/officeDocument/2006/relationships/diagramData" Target="../diagrams/data9.xml"/><Relationship Id="rId11" Type="http://schemas.openxmlformats.org/officeDocument/2006/relationships/image" Target="../media/image7.png"/><Relationship Id="rId5" Type="http://schemas.openxmlformats.org/officeDocument/2006/relationships/notesSlide" Target="../notesSlides/notesSlide30.xml"/><Relationship Id="rId10" Type="http://schemas.microsoft.com/office/2007/relationships/diagramDrawing" Target="../diagrams/drawing9.xml"/><Relationship Id="rId4" Type="http://schemas.openxmlformats.org/officeDocument/2006/relationships/slideLayout" Target="../slideLayouts/slideLayout2.xml"/><Relationship Id="rId9" Type="http://schemas.openxmlformats.org/officeDocument/2006/relationships/diagramColors" Target="../diagrams/colors9.xm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audio" Target="../media/media31.m4a"/><Relationship Id="rId7" Type="http://schemas.openxmlformats.org/officeDocument/2006/relationships/diagramLayout" Target="../diagrams/layout10.xml"/><Relationship Id="rId2" Type="http://schemas.microsoft.com/office/2007/relationships/media" Target="../media/media31.m4a"/><Relationship Id="rId1" Type="http://schemas.openxmlformats.org/officeDocument/2006/relationships/tags" Target="../tags/tag24.xml"/><Relationship Id="rId6" Type="http://schemas.openxmlformats.org/officeDocument/2006/relationships/diagramData" Target="../diagrams/data10.xml"/><Relationship Id="rId11" Type="http://schemas.openxmlformats.org/officeDocument/2006/relationships/image" Target="../media/image7.png"/><Relationship Id="rId5" Type="http://schemas.openxmlformats.org/officeDocument/2006/relationships/notesSlide" Target="../notesSlides/notesSlide31.xml"/><Relationship Id="rId10" Type="http://schemas.microsoft.com/office/2007/relationships/diagramDrawing" Target="../diagrams/drawing10.xml"/><Relationship Id="rId4" Type="http://schemas.openxmlformats.org/officeDocument/2006/relationships/slideLayout" Target="../slideLayouts/slideLayout2.xml"/><Relationship Id="rId9" Type="http://schemas.openxmlformats.org/officeDocument/2006/relationships/diagramColors" Target="../diagrams/colors10.xml"/></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2.xml"/><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7.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4.m4a"/><Relationship Id="rId7" Type="http://schemas.openxmlformats.org/officeDocument/2006/relationships/diagramLayout" Target="../diagrams/layout1.xml"/><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diagramData" Target="../diagrams/data1.xml"/><Relationship Id="rId11" Type="http://schemas.openxmlformats.org/officeDocument/2006/relationships/image" Target="../media/image7.png"/><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audio" Target="../media/media5.m4a"/><Relationship Id="rId7" Type="http://schemas.openxmlformats.org/officeDocument/2006/relationships/diagramLayout" Target="../diagrams/layout2.xml"/><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diagramData" Target="../diagrams/data2.xml"/><Relationship Id="rId11" Type="http://schemas.openxmlformats.org/officeDocument/2006/relationships/image" Target="../media/image7.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6.m4a"/><Relationship Id="rId7" Type="http://schemas.openxmlformats.org/officeDocument/2006/relationships/image" Target="../media/image9.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8.tiff"/><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media" Target="../media/media7.m4a"/><Relationship Id="rId2" Type="http://schemas.openxmlformats.org/officeDocument/2006/relationships/audio" Target="NULL" TargetMode="Externa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audio" Target="../media/media9.m4a"/><Relationship Id="rId7" Type="http://schemas.openxmlformats.org/officeDocument/2006/relationships/diagramLayout" Target="../diagrams/layout3.xml"/><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diagramData" Target="../diagrams/data3.xml"/><Relationship Id="rId11" Type="http://schemas.openxmlformats.org/officeDocument/2006/relationships/image" Target="../media/image7.png"/><Relationship Id="rId5" Type="http://schemas.openxmlformats.org/officeDocument/2006/relationships/notesSlide" Target="../notesSlides/notesSlide9.xml"/><Relationship Id="rId10" Type="http://schemas.microsoft.com/office/2007/relationships/diagramDrawing" Target="../diagrams/drawing3.xml"/><Relationship Id="rId4" Type="http://schemas.openxmlformats.org/officeDocument/2006/relationships/slideLayout" Target="../slideLayouts/slideLayout2.xml"/><Relationship Id="rId9"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22EDC0D5-D68E-FF43-A308-DDC90986FD79}"/>
              </a:ext>
            </a:extLst>
          </p:cNvPr>
          <p:cNvPicPr>
            <a:picLocks noChangeAspect="1"/>
          </p:cNvPicPr>
          <p:nvPr/>
        </p:nvPicPr>
        <p:blipFill>
          <a:blip r:embed="rId5"/>
          <a:stretch>
            <a:fillRect/>
          </a:stretch>
        </p:blipFill>
        <p:spPr>
          <a:xfrm>
            <a:off x="0" y="0"/>
            <a:ext cx="12192000" cy="6858000"/>
          </a:xfrm>
          <a:prstGeom prst="rect">
            <a:avLst/>
          </a:prstGeom>
        </p:spPr>
      </p:pic>
      <p:pic>
        <p:nvPicPr>
          <p:cNvPr id="7" name="Audio 6">
            <a:hlinkClick r:id="" action="ppaction://media"/>
            <a:extLst>
              <a:ext uri="{FF2B5EF4-FFF2-40B4-BE49-F238E27FC236}">
                <a16:creationId xmlns:a16="http://schemas.microsoft.com/office/drawing/2014/main" id="{4A75F034-8B05-FD43-90AB-834A3261B7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72049908"/>
      </p:ext>
    </p:extLst>
  </p:cSld>
  <p:clrMapOvr>
    <a:masterClrMapping/>
  </p:clrMapOvr>
  <mc:AlternateContent xmlns:mc="http://schemas.openxmlformats.org/markup-compatibility/2006" xmlns:p14="http://schemas.microsoft.com/office/powerpoint/2010/main">
    <mc:Choice Requires="p14">
      <p:transition spd="slow" p14:dur="2000" advTm="11641"/>
    </mc:Choice>
    <mc:Fallback xmlns="">
      <p:transition spd="slow" advTm="11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9FE6-886D-3A49-A74E-A5ABC2DD4503}"/>
              </a:ext>
            </a:extLst>
          </p:cNvPr>
          <p:cNvSpPr>
            <a:spLocks noGrp="1"/>
          </p:cNvSpPr>
          <p:nvPr>
            <p:ph type="title"/>
          </p:nvPr>
        </p:nvSpPr>
        <p:spPr/>
        <p:txBody>
          <a:bodyPr/>
          <a:lstStyle/>
          <a:p>
            <a:r>
              <a:rPr lang="en-US" dirty="0"/>
              <a:t>Database Application</a:t>
            </a:r>
          </a:p>
        </p:txBody>
      </p:sp>
      <p:sp>
        <p:nvSpPr>
          <p:cNvPr id="3" name="Content Placeholder 2">
            <a:extLst>
              <a:ext uri="{FF2B5EF4-FFF2-40B4-BE49-F238E27FC236}">
                <a16:creationId xmlns:a16="http://schemas.microsoft.com/office/drawing/2014/main" id="{AE5AF5DA-F0F2-454F-99F7-22A84CD26978}"/>
              </a:ext>
            </a:extLst>
          </p:cNvPr>
          <p:cNvSpPr>
            <a:spLocks noGrp="1"/>
          </p:cNvSpPr>
          <p:nvPr>
            <p:ph idx="1"/>
          </p:nvPr>
        </p:nvSpPr>
        <p:spPr/>
        <p:txBody>
          <a:bodyPr/>
          <a:lstStyle/>
          <a:p>
            <a:r>
              <a:rPr lang="en-US" dirty="0"/>
              <a:t>A Database Application collects data and transforms it to information</a:t>
            </a:r>
          </a:p>
        </p:txBody>
      </p:sp>
      <p:graphicFrame>
        <p:nvGraphicFramePr>
          <p:cNvPr id="4" name="Diagram 3">
            <a:extLst>
              <a:ext uri="{FF2B5EF4-FFF2-40B4-BE49-F238E27FC236}">
                <a16:creationId xmlns:a16="http://schemas.microsoft.com/office/drawing/2014/main" id="{F27201CD-A8F2-D04D-872A-171164FECDD2}"/>
              </a:ext>
            </a:extLst>
          </p:cNvPr>
          <p:cNvGraphicFramePr/>
          <p:nvPr>
            <p:extLst>
              <p:ext uri="{D42A27DB-BD31-4B8C-83A1-F6EECF244321}">
                <p14:modId xmlns:p14="http://schemas.microsoft.com/office/powerpoint/2010/main" val="1621642135"/>
              </p:ext>
            </p:extLst>
          </p:nvPr>
        </p:nvGraphicFramePr>
        <p:xfrm>
          <a:off x="2142147" y="2496610"/>
          <a:ext cx="7876854" cy="23787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Can 4">
            <a:extLst>
              <a:ext uri="{FF2B5EF4-FFF2-40B4-BE49-F238E27FC236}">
                <a16:creationId xmlns:a16="http://schemas.microsoft.com/office/drawing/2014/main" id="{694197C9-17EE-EA45-85D8-E61995ECA426}"/>
              </a:ext>
            </a:extLst>
          </p:cNvPr>
          <p:cNvSpPr/>
          <p:nvPr/>
        </p:nvSpPr>
        <p:spPr>
          <a:xfrm>
            <a:off x="6625106" y="4107370"/>
            <a:ext cx="760287" cy="767993"/>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CBD8DC-3A7C-AB4C-90F6-828E3BD76AF8}"/>
              </a:ext>
            </a:extLst>
          </p:cNvPr>
          <p:cNvSpPr txBox="1"/>
          <p:nvPr/>
        </p:nvSpPr>
        <p:spPr>
          <a:xfrm>
            <a:off x="7986878" y="4491365"/>
            <a:ext cx="2241626" cy="1656094"/>
          </a:xfrm>
          <a:prstGeom prst="rect">
            <a:avLst/>
          </a:prstGeom>
          <a:noFill/>
        </p:spPr>
        <p:txBody>
          <a:bodyPr wrap="square" rtlCol="0">
            <a:spAutoFit/>
          </a:bodyPr>
          <a:lstStyle/>
          <a:p>
            <a:pPr marL="285750" indent="-285750">
              <a:lnSpc>
                <a:spcPct val="80000"/>
              </a:lnSpc>
              <a:buFont typeface="Arial" panose="020B0604020202020204" pitchFamily="34" charset="0"/>
              <a:buChar char="•"/>
            </a:pPr>
            <a:r>
              <a:rPr lang="en-US" dirty="0">
                <a:latin typeface="Avenir Book" panose="02000503020000020003" pitchFamily="2" charset="0"/>
              </a:rPr>
              <a:t>Provides humans of what it needs/wants to know</a:t>
            </a:r>
          </a:p>
          <a:p>
            <a:pPr marL="285750" indent="-285750">
              <a:lnSpc>
                <a:spcPct val="80000"/>
              </a:lnSpc>
              <a:buFont typeface="Arial" panose="020B0604020202020204" pitchFamily="34" charset="0"/>
              <a:buChar char="•"/>
            </a:pPr>
            <a:r>
              <a:rPr lang="en-US" dirty="0">
                <a:latin typeface="Avenir Book" panose="02000503020000020003" pitchFamily="2" charset="0"/>
              </a:rPr>
              <a:t>Assists humans in making decisions</a:t>
            </a:r>
          </a:p>
        </p:txBody>
      </p:sp>
      <p:cxnSp>
        <p:nvCxnSpPr>
          <p:cNvPr id="7" name="Straight Connector 6">
            <a:extLst>
              <a:ext uri="{FF2B5EF4-FFF2-40B4-BE49-F238E27FC236}">
                <a16:creationId xmlns:a16="http://schemas.microsoft.com/office/drawing/2014/main" id="{54674F34-51E3-9F45-9262-C2F05D2E7126}"/>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Audio 8">
            <a:hlinkClick r:id="" action="ppaction://media"/>
            <a:extLst>
              <a:ext uri="{FF2B5EF4-FFF2-40B4-BE49-F238E27FC236}">
                <a16:creationId xmlns:a16="http://schemas.microsoft.com/office/drawing/2014/main" id="{C4307B6F-E652-ED4C-ACA4-A20EF66189C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16250052"/>
      </p:ext>
    </p:extLst>
  </p:cSld>
  <p:clrMapOvr>
    <a:masterClrMapping/>
  </p:clrMapOvr>
  <mc:AlternateContent xmlns:mc="http://schemas.openxmlformats.org/markup-compatibility/2006">
    <mc:Choice xmlns:p14="http://schemas.microsoft.com/office/powerpoint/2010/main" Requires="p14">
      <p:transition spd="slow" p14:dur="2000" advTm="23838"/>
    </mc:Choice>
    <mc:Fallback>
      <p:transition spd="slow" advTm="23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Database Application Anatomy</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F16DCC2-57FE-7A4E-9C78-773B3ED9FC73}"/>
              </a:ext>
            </a:extLst>
          </p:cNvPr>
          <p:cNvSpPr>
            <a:spLocks noGrp="1"/>
          </p:cNvSpPr>
          <p:nvPr>
            <p:ph idx="1"/>
          </p:nvPr>
        </p:nvSpPr>
        <p:spPr>
          <a:xfrm>
            <a:off x="1103312" y="2603392"/>
            <a:ext cx="8946541" cy="3645007"/>
          </a:xfrm>
        </p:spPr>
        <p:txBody>
          <a:bodyPr>
            <a:normAutofit/>
          </a:bodyPr>
          <a:lstStyle/>
          <a:p>
            <a:pPr>
              <a:buClr>
                <a:schemeClr val="accent5"/>
              </a:buClr>
            </a:pPr>
            <a:r>
              <a:rPr lang="en-US" sz="2000" dirty="0"/>
              <a:t>The most basic form is a </a:t>
            </a:r>
            <a:r>
              <a:rPr lang="en-US" sz="2000" b="1" dirty="0">
                <a:solidFill>
                  <a:schemeClr val="accent2"/>
                </a:solidFill>
                <a:latin typeface="Avenir Heavy" panose="02000503020000020003" pitchFamily="2" charset="0"/>
              </a:rPr>
              <a:t>Single Monolithic Application</a:t>
            </a:r>
          </a:p>
        </p:txBody>
      </p:sp>
      <p:graphicFrame>
        <p:nvGraphicFramePr>
          <p:cNvPr id="10" name="Content Placeholder 3">
            <a:extLst>
              <a:ext uri="{FF2B5EF4-FFF2-40B4-BE49-F238E27FC236}">
                <a16:creationId xmlns:a16="http://schemas.microsoft.com/office/drawing/2014/main" id="{42740CB3-3747-C643-86AB-4FEA57F2BEB8}"/>
              </a:ext>
            </a:extLst>
          </p:cNvPr>
          <p:cNvGraphicFramePr>
            <a:graphicFrameLocks/>
          </p:cNvGraphicFramePr>
          <p:nvPr>
            <p:extLst>
              <p:ext uri="{D42A27DB-BD31-4B8C-83A1-F6EECF244321}">
                <p14:modId xmlns:p14="http://schemas.microsoft.com/office/powerpoint/2010/main" val="1928404603"/>
              </p:ext>
            </p:extLst>
          </p:nvPr>
        </p:nvGraphicFramePr>
        <p:xfrm>
          <a:off x="2142147" y="3320141"/>
          <a:ext cx="4999170" cy="29282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Box 10">
            <a:extLst>
              <a:ext uri="{FF2B5EF4-FFF2-40B4-BE49-F238E27FC236}">
                <a16:creationId xmlns:a16="http://schemas.microsoft.com/office/drawing/2014/main" id="{E0672DD2-3B20-A749-A968-B4A41F59595D}"/>
              </a:ext>
            </a:extLst>
          </p:cNvPr>
          <p:cNvSpPr txBox="1"/>
          <p:nvPr/>
        </p:nvSpPr>
        <p:spPr>
          <a:xfrm>
            <a:off x="7234083" y="4494073"/>
            <a:ext cx="2634437" cy="1754326"/>
          </a:xfrm>
          <a:prstGeom prst="rect">
            <a:avLst/>
          </a:prstGeom>
          <a:noFill/>
        </p:spPr>
        <p:txBody>
          <a:bodyPr wrap="square" rtlCol="0">
            <a:spAutoFit/>
          </a:bodyPr>
          <a:lstStyle/>
          <a:p>
            <a:r>
              <a:rPr lang="en-US" dirty="0">
                <a:latin typeface="Avenir Light" panose="020B0402020203020204" pitchFamily="34" charset="77"/>
              </a:rPr>
              <a:t>In CCPROG2, the main data storage introduced is </a:t>
            </a:r>
            <a:r>
              <a:rPr lang="en-US" b="1" dirty="0">
                <a:solidFill>
                  <a:schemeClr val="accent6"/>
                </a:solidFill>
                <a:latin typeface="Avenir Heavy" panose="02000503020000020003" pitchFamily="2" charset="0"/>
              </a:rPr>
              <a:t>file storage</a:t>
            </a:r>
            <a:r>
              <a:rPr lang="en-US" dirty="0">
                <a:latin typeface="Avenir Light" panose="020B0402020203020204" pitchFamily="34" charset="77"/>
              </a:rPr>
              <a:t>, which can be either a text or binary file.</a:t>
            </a:r>
          </a:p>
        </p:txBody>
      </p:sp>
      <p:cxnSp>
        <p:nvCxnSpPr>
          <p:cNvPr id="4" name="Straight Connector 3">
            <a:extLst>
              <a:ext uri="{FF2B5EF4-FFF2-40B4-BE49-F238E27FC236}">
                <a16:creationId xmlns:a16="http://schemas.microsoft.com/office/drawing/2014/main" id="{DD09E65E-10F0-EC44-AE14-23EFC131AF10}"/>
              </a:ext>
            </a:extLst>
          </p:cNvPr>
          <p:cNvCxnSpPr>
            <a:cxnSpLocks/>
          </p:cNvCxnSpPr>
          <p:nvPr/>
        </p:nvCxnSpPr>
        <p:spPr>
          <a:xfrm>
            <a:off x="3151164" y="3840480"/>
            <a:ext cx="156151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2759D931-9118-FB46-994A-A3161675520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766039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3601"/>
    </mc:Choice>
    <mc:Fallback>
      <p:transition spd="slow" advTm="63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Database Application Anatomy</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F16DCC2-57FE-7A4E-9C78-773B3ED9FC73}"/>
              </a:ext>
            </a:extLst>
          </p:cNvPr>
          <p:cNvSpPr>
            <a:spLocks noGrp="1"/>
          </p:cNvSpPr>
          <p:nvPr>
            <p:ph idx="1"/>
          </p:nvPr>
        </p:nvSpPr>
        <p:spPr>
          <a:xfrm>
            <a:off x="1103312" y="2603392"/>
            <a:ext cx="8946541" cy="3645007"/>
          </a:xfrm>
        </p:spPr>
        <p:txBody>
          <a:bodyPr>
            <a:normAutofit/>
          </a:bodyPr>
          <a:lstStyle/>
          <a:p>
            <a:pPr>
              <a:buClr>
                <a:schemeClr val="accent5"/>
              </a:buClr>
            </a:pPr>
            <a:r>
              <a:rPr lang="en-US" sz="2000" b="1" dirty="0">
                <a:solidFill>
                  <a:schemeClr val="accent2"/>
                </a:solidFill>
                <a:latin typeface="Avenir Heavy" panose="02000503020000020003" pitchFamily="2" charset="0"/>
              </a:rPr>
              <a:t>Client-Server</a:t>
            </a:r>
            <a:r>
              <a:rPr lang="en-US" sz="2000" dirty="0"/>
              <a:t> (used in Desktop-Based Database Applications) </a:t>
            </a:r>
          </a:p>
        </p:txBody>
      </p:sp>
      <p:graphicFrame>
        <p:nvGraphicFramePr>
          <p:cNvPr id="12" name="Content Placeholder 3">
            <a:extLst>
              <a:ext uri="{FF2B5EF4-FFF2-40B4-BE49-F238E27FC236}">
                <a16:creationId xmlns:a16="http://schemas.microsoft.com/office/drawing/2014/main" id="{C2BF8199-4872-C442-97D3-5982E2A93C03}"/>
              </a:ext>
            </a:extLst>
          </p:cNvPr>
          <p:cNvGraphicFramePr>
            <a:graphicFrameLocks/>
          </p:cNvGraphicFramePr>
          <p:nvPr>
            <p:extLst>
              <p:ext uri="{D42A27DB-BD31-4B8C-83A1-F6EECF244321}">
                <p14:modId xmlns:p14="http://schemas.microsoft.com/office/powerpoint/2010/main" val="2286792706"/>
              </p:ext>
            </p:extLst>
          </p:nvPr>
        </p:nvGraphicFramePr>
        <p:xfrm>
          <a:off x="3879790" y="3162597"/>
          <a:ext cx="4432419" cy="29282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C772AF6F-4A3A-4742-BF57-39866A01A578}"/>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182782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1827"/>
    </mc:Choice>
    <mc:Fallback>
      <p:transition spd="slow" advTm="41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Database Application Anatomy</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F16DCC2-57FE-7A4E-9C78-773B3ED9FC73}"/>
              </a:ext>
            </a:extLst>
          </p:cNvPr>
          <p:cNvSpPr>
            <a:spLocks noGrp="1"/>
          </p:cNvSpPr>
          <p:nvPr>
            <p:ph idx="1"/>
          </p:nvPr>
        </p:nvSpPr>
        <p:spPr>
          <a:xfrm>
            <a:off x="1103312" y="2603392"/>
            <a:ext cx="8946541" cy="3645007"/>
          </a:xfrm>
        </p:spPr>
        <p:txBody>
          <a:bodyPr>
            <a:normAutofit/>
          </a:bodyPr>
          <a:lstStyle/>
          <a:p>
            <a:pPr>
              <a:buClr>
                <a:schemeClr val="accent5"/>
              </a:buClr>
            </a:pPr>
            <a:r>
              <a:rPr lang="en-US" sz="2000" b="1" dirty="0">
                <a:solidFill>
                  <a:schemeClr val="accent2"/>
                </a:solidFill>
                <a:latin typeface="Avenir Heavy" panose="02000503020000020003" pitchFamily="2" charset="0"/>
              </a:rPr>
              <a:t>3-Tier Architecture </a:t>
            </a:r>
            <a:r>
              <a:rPr lang="en-US" sz="2000" dirty="0"/>
              <a:t>(used in Web-Based Database Applications)</a:t>
            </a:r>
          </a:p>
        </p:txBody>
      </p:sp>
      <p:graphicFrame>
        <p:nvGraphicFramePr>
          <p:cNvPr id="10" name="Content Placeholder 3">
            <a:extLst>
              <a:ext uri="{FF2B5EF4-FFF2-40B4-BE49-F238E27FC236}">
                <a16:creationId xmlns:a16="http://schemas.microsoft.com/office/drawing/2014/main" id="{53DD0EE2-4B4F-7C4D-ACC8-5A3D6A7781BF}"/>
              </a:ext>
            </a:extLst>
          </p:cNvPr>
          <p:cNvGraphicFramePr>
            <a:graphicFrameLocks/>
          </p:cNvGraphicFramePr>
          <p:nvPr>
            <p:extLst>
              <p:ext uri="{D42A27DB-BD31-4B8C-83A1-F6EECF244321}">
                <p14:modId xmlns:p14="http://schemas.microsoft.com/office/powerpoint/2010/main" val="3842722472"/>
              </p:ext>
            </p:extLst>
          </p:nvPr>
        </p:nvGraphicFramePr>
        <p:xfrm>
          <a:off x="1776412" y="3269081"/>
          <a:ext cx="8639175" cy="20523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3" name="Audio 12">
            <a:hlinkClick r:id="" action="ppaction://media"/>
            <a:extLst>
              <a:ext uri="{FF2B5EF4-FFF2-40B4-BE49-F238E27FC236}">
                <a16:creationId xmlns:a16="http://schemas.microsoft.com/office/drawing/2014/main" id="{578539BE-D9A8-814E-8624-900E2D3EE4DB}"/>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61942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1883"/>
    </mc:Choice>
    <mc:Fallback>
      <p:transition spd="slow" advTm="61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15186-6335-44A9-B554-6BC399AED556}"/>
              </a:ext>
            </a:extLst>
          </p:cNvPr>
          <p:cNvSpPr>
            <a:spLocks noGrp="1"/>
          </p:cNvSpPr>
          <p:nvPr>
            <p:ph type="ctrTitle"/>
          </p:nvPr>
        </p:nvSpPr>
        <p:spPr>
          <a:xfrm>
            <a:off x="988694" y="1063416"/>
            <a:ext cx="6034406" cy="4811730"/>
          </a:xfrm>
        </p:spPr>
        <p:txBody>
          <a:bodyPr anchor="ctr">
            <a:normAutofit/>
          </a:bodyPr>
          <a:lstStyle/>
          <a:p>
            <a:pPr algn="r"/>
            <a:r>
              <a:rPr lang="en-US" sz="5400" dirty="0"/>
              <a:t>Dimensions of Quality Information</a:t>
            </a:r>
          </a:p>
        </p:txBody>
      </p:sp>
      <p:sp>
        <p:nvSpPr>
          <p:cNvPr id="22" name="Rectangle 21">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3" name="Audio 2">
            <a:hlinkClick r:id="" action="ppaction://media"/>
            <a:extLst>
              <a:ext uri="{FF2B5EF4-FFF2-40B4-BE49-F238E27FC236}">
                <a16:creationId xmlns:a16="http://schemas.microsoft.com/office/drawing/2014/main" id="{BD9B0103-A7EE-4F40-9152-6352D73DA6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57949209"/>
      </p:ext>
    </p:extLst>
  </p:cSld>
  <p:clrMapOvr>
    <a:masterClrMapping/>
  </p:clrMapOvr>
  <mc:AlternateContent xmlns:mc="http://schemas.openxmlformats.org/markup-compatibility/2006">
    <mc:Choice xmlns:p14="http://schemas.microsoft.com/office/powerpoint/2010/main" Requires="p14">
      <p:transition spd="slow" p14:dur="2000" advTm="8901"/>
    </mc:Choice>
    <mc:Fallback>
      <p:transition spd="slow" advTm="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4FDD0C-37FE-AC44-9BA9-87540A329C4E}"/>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Quality Information</a:t>
            </a:r>
          </a:p>
        </p:txBody>
      </p:sp>
      <p:sp>
        <p:nvSpPr>
          <p:cNvPr id="3" name="Content Placeholder 2">
            <a:extLst>
              <a:ext uri="{FF2B5EF4-FFF2-40B4-BE49-F238E27FC236}">
                <a16:creationId xmlns:a16="http://schemas.microsoft.com/office/drawing/2014/main" id="{C97A436C-847A-3742-92DD-0200B9D4B03E}"/>
              </a:ext>
            </a:extLst>
          </p:cNvPr>
          <p:cNvSpPr>
            <a:spLocks noGrp="1"/>
          </p:cNvSpPr>
          <p:nvPr>
            <p:ph idx="1"/>
          </p:nvPr>
        </p:nvSpPr>
        <p:spPr>
          <a:xfrm>
            <a:off x="5456739" y="2159172"/>
            <a:ext cx="6269434" cy="2539655"/>
          </a:xfrm>
        </p:spPr>
        <p:txBody>
          <a:bodyPr>
            <a:normAutofit/>
          </a:bodyPr>
          <a:lstStyle/>
          <a:p>
            <a:pPr marL="0" indent="0" algn="ctr">
              <a:buNone/>
            </a:pPr>
            <a:r>
              <a:rPr lang="en-US" dirty="0"/>
              <a:t>When using information for business purposes and storing information in an information system, it is of vital importance that the information is good and helps you make the correct business decision.</a:t>
            </a:r>
          </a:p>
        </p:txBody>
      </p:sp>
      <p:sp>
        <p:nvSpPr>
          <p:cNvPr id="9" name="TextBox 5">
            <a:extLst>
              <a:ext uri="{FF2B5EF4-FFF2-40B4-BE49-F238E27FC236}">
                <a16:creationId xmlns:a16="http://schemas.microsoft.com/office/drawing/2014/main" id="{BEE6CF24-79CB-534D-BF03-F22BBAA9B9E9}"/>
              </a:ext>
            </a:extLst>
          </p:cNvPr>
          <p:cNvSpPr txBox="1"/>
          <p:nvPr/>
        </p:nvSpPr>
        <p:spPr>
          <a:xfrm>
            <a:off x="6844684" y="4514162"/>
            <a:ext cx="488148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dirty="0" err="1">
                <a:solidFill>
                  <a:schemeClr val="accent3"/>
                </a:solidFill>
                <a:latin typeface="Avenir Book" panose="02000503020000020003" pitchFamily="2" charset="0"/>
              </a:rPr>
              <a:t>ContentedWriter.com</a:t>
            </a:r>
            <a:r>
              <a:rPr lang="en-US" i="1" dirty="0">
                <a:solidFill>
                  <a:schemeClr val="accent3"/>
                </a:solidFill>
                <a:latin typeface="Avenir Book" panose="02000503020000020003" pitchFamily="2" charset="0"/>
              </a:rPr>
              <a:t>, 2013</a:t>
            </a:r>
          </a:p>
        </p:txBody>
      </p:sp>
      <p:sp>
        <p:nvSpPr>
          <p:cNvPr id="11" name="Rectangle 10">
            <a:extLst>
              <a:ext uri="{FF2B5EF4-FFF2-40B4-BE49-F238E27FC236}">
                <a16:creationId xmlns:a16="http://schemas.microsoft.com/office/drawing/2014/main" id="{698CA889-CBB0-654B-A449-56ABE8CE2D2E}"/>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02B22818-5ACD-1F45-BFEB-B03FDD5FFC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07619171"/>
      </p:ext>
    </p:extLst>
  </p:cSld>
  <p:clrMapOvr>
    <a:masterClrMapping/>
  </p:clrMapOvr>
  <mc:AlternateContent xmlns:mc="http://schemas.openxmlformats.org/markup-compatibility/2006" xmlns:p14="http://schemas.microsoft.com/office/powerpoint/2010/main">
    <mc:Choice Requires="p14">
      <p:transition spd="slow" p14:dur="2000" advTm="39676"/>
    </mc:Choice>
    <mc:Fallback xmlns="">
      <p:transition spd="slow" advTm="39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E04F4D7-19FB-4A0E-939D-53CFF09219EA}"/>
              </a:ext>
            </a:extLst>
          </p:cNvPr>
          <p:cNvSpPr>
            <a:spLocks noGrp="1"/>
          </p:cNvSpPr>
          <p:nvPr>
            <p:ph type="title"/>
          </p:nvPr>
        </p:nvSpPr>
        <p:spPr>
          <a:xfrm>
            <a:off x="648930" y="629267"/>
            <a:ext cx="9252154" cy="1016654"/>
          </a:xfrm>
        </p:spPr>
        <p:txBody>
          <a:bodyPr>
            <a:normAutofit/>
          </a:bodyPr>
          <a:lstStyle/>
          <a:p>
            <a:r>
              <a:rPr lang="en-US">
                <a:solidFill>
                  <a:srgbClr val="EBEBEB"/>
                </a:solidFill>
              </a:rPr>
              <a:t>Quality Information</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4" name="Content Placeholder 3">
            <a:extLst>
              <a:ext uri="{FF2B5EF4-FFF2-40B4-BE49-F238E27FC236}">
                <a16:creationId xmlns:a16="http://schemas.microsoft.com/office/drawing/2014/main" id="{DF2E1929-2D31-448A-B3FE-AC922656038C}"/>
              </a:ext>
            </a:extLst>
          </p:cNvPr>
          <p:cNvGraphicFramePr>
            <a:graphicFrameLocks noGrp="1"/>
          </p:cNvGraphicFramePr>
          <p:nvPr>
            <p:ph idx="1"/>
            <p:extLst>
              <p:ext uri="{D42A27DB-BD31-4B8C-83A1-F6EECF244321}">
                <p14:modId xmlns:p14="http://schemas.microsoft.com/office/powerpoint/2010/main" val="2810793591"/>
              </p:ext>
            </p:extLst>
          </p:nvPr>
        </p:nvGraphicFramePr>
        <p:xfrm>
          <a:off x="1773513" y="2824456"/>
          <a:ext cx="8644972"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ectangle 7">
            <a:extLst>
              <a:ext uri="{FF2B5EF4-FFF2-40B4-BE49-F238E27FC236}">
                <a16:creationId xmlns:a16="http://schemas.microsoft.com/office/drawing/2014/main" id="{BC1B4466-1ECF-2A48-B24C-AA6B9F977F02}"/>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2111712A-0F69-884B-B408-01AD5704F95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834599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166"/>
    </mc:Choice>
    <mc:Fallback xmlns="">
      <p:transition spd="slow" advTm="21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4">
                                            <p:graphicEl>
                                              <a:dgm id="{6F7DE496-5AE8-1240-B1A8-434975430190}"/>
                                            </p:graphicEl>
                                          </p:spTgt>
                                        </p:tgtEl>
                                        <p:attrNameLst>
                                          <p:attrName>style.visibility</p:attrName>
                                        </p:attrNameLst>
                                      </p:cBhvr>
                                      <p:to>
                                        <p:strVal val="visible"/>
                                      </p:to>
                                    </p:set>
                                    <p:anim calcmode="lin" valueType="num">
                                      <p:cBhvr additive="base">
                                        <p:cTn id="11" dur="500"/>
                                        <p:tgtEl>
                                          <p:spTgt spid="4">
                                            <p:graphicEl>
                                              <a:dgm id="{6F7DE496-5AE8-1240-B1A8-434975430190}"/>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4">
                                            <p:graphicEl>
                                              <a:dgm id="{6F7DE496-5AE8-1240-B1A8-43497543019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graphicEl>
                                              <a:dgm id="{0D3FC17E-1EBC-574A-8362-6C3BB665478F}"/>
                                            </p:graphicEl>
                                          </p:spTgt>
                                        </p:tgtEl>
                                        <p:attrNameLst>
                                          <p:attrName>style.visibility</p:attrName>
                                        </p:attrNameLst>
                                      </p:cBhvr>
                                      <p:to>
                                        <p:strVal val="visible"/>
                                      </p:to>
                                    </p:set>
                                    <p:anim calcmode="lin" valueType="num">
                                      <p:cBhvr additive="base">
                                        <p:cTn id="17" dur="500"/>
                                        <p:tgtEl>
                                          <p:spTgt spid="4">
                                            <p:graphicEl>
                                              <a:dgm id="{0D3FC17E-1EBC-574A-8362-6C3BB665478F}"/>
                                            </p:graphicEl>
                                          </p:spTgt>
                                        </p:tgtEl>
                                        <p:attrNameLst>
                                          <p:attrName>ppt_y</p:attrName>
                                        </p:attrNameLst>
                                      </p:cBhvr>
                                      <p:tavLst>
                                        <p:tav tm="0">
                                          <p:val>
                                            <p:strVal val="#ppt_y+#ppt_h*1.125000"/>
                                          </p:val>
                                        </p:tav>
                                        <p:tav tm="100000">
                                          <p:val>
                                            <p:strVal val="#ppt_y"/>
                                          </p:val>
                                        </p:tav>
                                      </p:tavLst>
                                    </p:anim>
                                    <p:animEffect transition="in" filter="wipe(up)">
                                      <p:cBhvr>
                                        <p:cTn id="18" dur="500"/>
                                        <p:tgtEl>
                                          <p:spTgt spid="4">
                                            <p:graphicEl>
                                              <a:dgm id="{0D3FC17E-1EBC-574A-8362-6C3BB665478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
                                            <p:graphicEl>
                                              <a:dgm id="{C8C4018C-5CF8-AE49-BB8C-D47E21BD90A0}"/>
                                            </p:graphicEl>
                                          </p:spTgt>
                                        </p:tgtEl>
                                        <p:attrNameLst>
                                          <p:attrName>style.visibility</p:attrName>
                                        </p:attrNameLst>
                                      </p:cBhvr>
                                      <p:to>
                                        <p:strVal val="visible"/>
                                      </p:to>
                                    </p:set>
                                    <p:anim calcmode="lin" valueType="num">
                                      <p:cBhvr additive="base">
                                        <p:cTn id="23" dur="500"/>
                                        <p:tgtEl>
                                          <p:spTgt spid="4">
                                            <p:graphicEl>
                                              <a:dgm id="{C8C4018C-5CF8-AE49-BB8C-D47E21BD90A0}"/>
                                            </p:graphicEl>
                                          </p:spTgt>
                                        </p:tgtEl>
                                        <p:attrNameLst>
                                          <p:attrName>ppt_y</p:attrName>
                                        </p:attrNameLst>
                                      </p:cBhvr>
                                      <p:tavLst>
                                        <p:tav tm="0">
                                          <p:val>
                                            <p:strVal val="#ppt_y+#ppt_h*1.125000"/>
                                          </p:val>
                                        </p:tav>
                                        <p:tav tm="100000">
                                          <p:val>
                                            <p:strVal val="#ppt_y"/>
                                          </p:val>
                                        </p:tav>
                                      </p:tavLst>
                                    </p:anim>
                                    <p:animEffect transition="in" filter="wipe(up)">
                                      <p:cBhvr>
                                        <p:cTn id="24" dur="500"/>
                                        <p:tgtEl>
                                          <p:spTgt spid="4">
                                            <p:graphicEl>
                                              <a:dgm id="{C8C4018C-5CF8-AE49-BB8C-D47E21BD90A0}"/>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4">
                                            <p:graphicEl>
                                              <a:dgm id="{2428E441-7FD0-FC48-A838-9EF203502E9E}"/>
                                            </p:graphicEl>
                                          </p:spTgt>
                                        </p:tgtEl>
                                        <p:attrNameLst>
                                          <p:attrName>style.visibility</p:attrName>
                                        </p:attrNameLst>
                                      </p:cBhvr>
                                      <p:to>
                                        <p:strVal val="visible"/>
                                      </p:to>
                                    </p:set>
                                    <p:anim calcmode="lin" valueType="num">
                                      <p:cBhvr additive="base">
                                        <p:cTn id="29" dur="500"/>
                                        <p:tgtEl>
                                          <p:spTgt spid="4">
                                            <p:graphicEl>
                                              <a:dgm id="{2428E441-7FD0-FC48-A838-9EF203502E9E}"/>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4">
                                            <p:graphicEl>
                                              <a:dgm id="{2428E441-7FD0-FC48-A838-9EF203502E9E}"/>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4">
                                            <p:graphicEl>
                                              <a:dgm id="{C4A0ACED-0857-A24D-AE9E-3A625B00B73F}"/>
                                            </p:graphicEl>
                                          </p:spTgt>
                                        </p:tgtEl>
                                        <p:attrNameLst>
                                          <p:attrName>style.visibility</p:attrName>
                                        </p:attrNameLst>
                                      </p:cBhvr>
                                      <p:to>
                                        <p:strVal val="visible"/>
                                      </p:to>
                                    </p:set>
                                    <p:anim calcmode="lin" valueType="num">
                                      <p:cBhvr additive="base">
                                        <p:cTn id="35" dur="500"/>
                                        <p:tgtEl>
                                          <p:spTgt spid="4">
                                            <p:graphicEl>
                                              <a:dgm id="{C4A0ACED-0857-A24D-AE9E-3A625B00B73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4">
                                            <p:graphicEl>
                                              <a:dgm id="{C4A0ACED-0857-A24D-AE9E-3A625B00B73F}"/>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
                                            <p:graphicEl>
                                              <a:dgm id="{D754C084-5072-8A45-951E-88D528144E60}"/>
                                            </p:graphicEl>
                                          </p:spTgt>
                                        </p:tgtEl>
                                        <p:attrNameLst>
                                          <p:attrName>style.visibility</p:attrName>
                                        </p:attrNameLst>
                                      </p:cBhvr>
                                      <p:to>
                                        <p:strVal val="visible"/>
                                      </p:to>
                                    </p:set>
                                    <p:anim calcmode="lin" valueType="num">
                                      <p:cBhvr additive="base">
                                        <p:cTn id="41" dur="500"/>
                                        <p:tgtEl>
                                          <p:spTgt spid="4">
                                            <p:graphicEl>
                                              <a:dgm id="{D754C084-5072-8A45-951E-88D528144E60}"/>
                                            </p:graphicEl>
                                          </p:spTgt>
                                        </p:tgtEl>
                                        <p:attrNameLst>
                                          <p:attrName>ppt_y</p:attrName>
                                        </p:attrNameLst>
                                      </p:cBhvr>
                                      <p:tavLst>
                                        <p:tav tm="0">
                                          <p:val>
                                            <p:strVal val="#ppt_y+#ppt_h*1.125000"/>
                                          </p:val>
                                        </p:tav>
                                        <p:tav tm="100000">
                                          <p:val>
                                            <p:strVal val="#ppt_y"/>
                                          </p:val>
                                        </p:tav>
                                      </p:tavLst>
                                    </p:anim>
                                    <p:animEffect transition="in" filter="wipe(up)">
                                      <p:cBhvr>
                                        <p:cTn id="42" dur="500"/>
                                        <p:tgtEl>
                                          <p:spTgt spid="4">
                                            <p:graphicEl>
                                              <a:dgm id="{D754C084-5072-8A45-951E-88D528144E60}"/>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4">
                                            <p:graphicEl>
                                              <a:dgm id="{801F8F67-89B7-A849-BC54-7F4DDD70BFC8}"/>
                                            </p:graphicEl>
                                          </p:spTgt>
                                        </p:tgtEl>
                                        <p:attrNameLst>
                                          <p:attrName>style.visibility</p:attrName>
                                        </p:attrNameLst>
                                      </p:cBhvr>
                                      <p:to>
                                        <p:strVal val="visible"/>
                                      </p:to>
                                    </p:set>
                                    <p:anim calcmode="lin" valueType="num">
                                      <p:cBhvr additive="base">
                                        <p:cTn id="47" dur="500"/>
                                        <p:tgtEl>
                                          <p:spTgt spid="4">
                                            <p:graphicEl>
                                              <a:dgm id="{801F8F67-89B7-A849-BC54-7F4DDD70BFC8}"/>
                                            </p:graphicEl>
                                          </p:spTgt>
                                        </p:tgtEl>
                                        <p:attrNameLst>
                                          <p:attrName>ppt_y</p:attrName>
                                        </p:attrNameLst>
                                      </p:cBhvr>
                                      <p:tavLst>
                                        <p:tav tm="0">
                                          <p:val>
                                            <p:strVal val="#ppt_y+#ppt_h*1.125000"/>
                                          </p:val>
                                        </p:tav>
                                        <p:tav tm="100000">
                                          <p:val>
                                            <p:strVal val="#ppt_y"/>
                                          </p:val>
                                        </p:tav>
                                      </p:tavLst>
                                    </p:anim>
                                    <p:animEffect transition="in" filter="wipe(up)">
                                      <p:cBhvr>
                                        <p:cTn id="48" dur="500"/>
                                        <p:tgtEl>
                                          <p:spTgt spid="4">
                                            <p:graphicEl>
                                              <a:dgm id="{801F8F67-89B7-A849-BC54-7F4DDD70BFC8}"/>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4">
                                            <p:graphicEl>
                                              <a:dgm id="{65F47CCF-856E-0344-8D1F-89736CCA09BB}"/>
                                            </p:graphicEl>
                                          </p:spTgt>
                                        </p:tgtEl>
                                        <p:attrNameLst>
                                          <p:attrName>style.visibility</p:attrName>
                                        </p:attrNameLst>
                                      </p:cBhvr>
                                      <p:to>
                                        <p:strVal val="visible"/>
                                      </p:to>
                                    </p:set>
                                    <p:anim calcmode="lin" valueType="num">
                                      <p:cBhvr additive="base">
                                        <p:cTn id="53" dur="500"/>
                                        <p:tgtEl>
                                          <p:spTgt spid="4">
                                            <p:graphicEl>
                                              <a:dgm id="{65F47CCF-856E-0344-8D1F-89736CCA09BB}"/>
                                            </p:graphicEl>
                                          </p:spTgt>
                                        </p:tgtEl>
                                        <p:attrNameLst>
                                          <p:attrName>ppt_y</p:attrName>
                                        </p:attrNameLst>
                                      </p:cBhvr>
                                      <p:tavLst>
                                        <p:tav tm="0">
                                          <p:val>
                                            <p:strVal val="#ppt_y+#ppt_h*1.125000"/>
                                          </p:val>
                                        </p:tav>
                                        <p:tav tm="100000">
                                          <p:val>
                                            <p:strVal val="#ppt_y"/>
                                          </p:val>
                                        </p:tav>
                                      </p:tavLst>
                                    </p:anim>
                                    <p:animEffect transition="in" filter="wipe(up)">
                                      <p:cBhvr>
                                        <p:cTn id="54" dur="500"/>
                                        <p:tgtEl>
                                          <p:spTgt spid="4">
                                            <p:graphicEl>
                                              <a:dgm id="{65F47CCF-856E-0344-8D1F-89736CCA09BB}"/>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4">
                                            <p:graphicEl>
                                              <a:dgm id="{18984B30-7957-D247-A828-0017578D6FA3}"/>
                                            </p:graphicEl>
                                          </p:spTgt>
                                        </p:tgtEl>
                                        <p:attrNameLst>
                                          <p:attrName>style.visibility</p:attrName>
                                        </p:attrNameLst>
                                      </p:cBhvr>
                                      <p:to>
                                        <p:strVal val="visible"/>
                                      </p:to>
                                    </p:set>
                                    <p:anim calcmode="lin" valueType="num">
                                      <p:cBhvr additive="base">
                                        <p:cTn id="59" dur="500"/>
                                        <p:tgtEl>
                                          <p:spTgt spid="4">
                                            <p:graphicEl>
                                              <a:dgm id="{18984B30-7957-D247-A828-0017578D6FA3}"/>
                                            </p:graphicEl>
                                          </p:spTgt>
                                        </p:tgtEl>
                                        <p:attrNameLst>
                                          <p:attrName>ppt_y</p:attrName>
                                        </p:attrNameLst>
                                      </p:cBhvr>
                                      <p:tavLst>
                                        <p:tav tm="0">
                                          <p:val>
                                            <p:strVal val="#ppt_y+#ppt_h*1.125000"/>
                                          </p:val>
                                        </p:tav>
                                        <p:tav tm="100000">
                                          <p:val>
                                            <p:strVal val="#ppt_y"/>
                                          </p:val>
                                        </p:tav>
                                      </p:tavLst>
                                    </p:anim>
                                    <p:animEffect transition="in" filter="wipe(up)">
                                      <p:cBhvr>
                                        <p:cTn id="60" dur="500"/>
                                        <p:tgtEl>
                                          <p:spTgt spid="4">
                                            <p:graphicEl>
                                              <a:dgm id="{18984B30-7957-D247-A828-0017578D6FA3}"/>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4">
                                            <p:graphicEl>
                                              <a:dgm id="{3B7B3E84-041C-AC4A-B03D-A885E0E07FFB}"/>
                                            </p:graphicEl>
                                          </p:spTgt>
                                        </p:tgtEl>
                                        <p:attrNameLst>
                                          <p:attrName>style.visibility</p:attrName>
                                        </p:attrNameLst>
                                      </p:cBhvr>
                                      <p:to>
                                        <p:strVal val="visible"/>
                                      </p:to>
                                    </p:set>
                                    <p:anim calcmode="lin" valueType="num">
                                      <p:cBhvr additive="base">
                                        <p:cTn id="65" dur="500"/>
                                        <p:tgtEl>
                                          <p:spTgt spid="4">
                                            <p:graphicEl>
                                              <a:dgm id="{3B7B3E84-041C-AC4A-B03D-A885E0E07FFB}"/>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4">
                                            <p:graphicEl>
                                              <a:dgm id="{3B7B3E84-041C-AC4A-B03D-A885E0E07FFB}"/>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4">
                                            <p:graphicEl>
                                              <a:dgm id="{1D877517-1342-6D49-AE37-BD1AC7102932}"/>
                                            </p:graphicEl>
                                          </p:spTgt>
                                        </p:tgtEl>
                                        <p:attrNameLst>
                                          <p:attrName>style.visibility</p:attrName>
                                        </p:attrNameLst>
                                      </p:cBhvr>
                                      <p:to>
                                        <p:strVal val="visible"/>
                                      </p:to>
                                    </p:set>
                                    <p:anim calcmode="lin" valueType="num">
                                      <p:cBhvr additive="base">
                                        <p:cTn id="71" dur="500"/>
                                        <p:tgtEl>
                                          <p:spTgt spid="4">
                                            <p:graphicEl>
                                              <a:dgm id="{1D877517-1342-6D49-AE37-BD1AC7102932}"/>
                                            </p:graphicEl>
                                          </p:spTgt>
                                        </p:tgtEl>
                                        <p:attrNameLst>
                                          <p:attrName>ppt_y</p:attrName>
                                        </p:attrNameLst>
                                      </p:cBhvr>
                                      <p:tavLst>
                                        <p:tav tm="0">
                                          <p:val>
                                            <p:strVal val="#ppt_y+#ppt_h*1.125000"/>
                                          </p:val>
                                        </p:tav>
                                        <p:tav tm="100000">
                                          <p:val>
                                            <p:strVal val="#ppt_y"/>
                                          </p:val>
                                        </p:tav>
                                      </p:tavLst>
                                    </p:anim>
                                    <p:animEffect transition="in" filter="wipe(up)">
                                      <p:cBhvr>
                                        <p:cTn id="72" dur="500"/>
                                        <p:tgtEl>
                                          <p:spTgt spid="4">
                                            <p:graphicEl>
                                              <a:dgm id="{1D877517-1342-6D49-AE37-BD1AC710293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3" fill="hold" display="0">
                  <p:stCondLst>
                    <p:cond delay="indefinite"/>
                  </p:stCondLst>
                  <p:endCondLst>
                    <p:cond evt="onStopAudio" delay="0">
                      <p:tgtEl>
                        <p:sldTgt/>
                      </p:tgtEl>
                    </p:cond>
                  </p:endCondLst>
                </p:cTn>
                <p:tgtEl>
                  <p:spTgt spid="3"/>
                </p:tgtEl>
              </p:cMediaNode>
            </p:audio>
          </p:childTnLst>
        </p:cTn>
      </p:par>
    </p:tnLst>
    <p:bldLst>
      <p:bldGraphic spid="4"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ACCESSIBLE</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30469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Can the information be easily obtained?</a:t>
            </a:r>
          </a:p>
          <a:p>
            <a:endParaRPr lang="en-US" sz="2400" dirty="0">
              <a:latin typeface="Avenir Book" panose="02000503020000020003" pitchFamily="2" charset="0"/>
            </a:endParaRPr>
          </a:p>
          <a:p>
            <a:r>
              <a:rPr lang="en-US" sz="2400" dirty="0">
                <a:latin typeface="Avenir Book" panose="02000503020000020003" pitchFamily="2" charset="0"/>
              </a:rPr>
              <a:t>Information should be easily accessible by authorized users so they can obtain it in the right format and at the right time to meet their needs.</a:t>
            </a:r>
          </a:p>
        </p:txBody>
      </p:sp>
      <p:pic>
        <p:nvPicPr>
          <p:cNvPr id="7" name="Audio 6">
            <a:hlinkClick r:id="" action="ppaction://media"/>
            <a:extLst>
              <a:ext uri="{FF2B5EF4-FFF2-40B4-BE49-F238E27FC236}">
                <a16:creationId xmlns:a16="http://schemas.microsoft.com/office/drawing/2014/main" id="{6B12A656-318D-7B43-98A9-F975DE0A05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999501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0371"/>
    </mc:Choice>
    <mc:Fallback xmlns="">
      <p:transition spd="slow" advTm="60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21"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ACCURATE</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30469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Is the information error-free?</a:t>
            </a:r>
          </a:p>
          <a:p>
            <a:endParaRPr lang="en-US" sz="2400" dirty="0">
              <a:latin typeface="Avenir Book" panose="02000503020000020003" pitchFamily="2" charset="0"/>
            </a:endParaRPr>
          </a:p>
          <a:p>
            <a:r>
              <a:rPr lang="en-US" sz="2400" dirty="0">
                <a:latin typeface="Avenir Book" panose="02000503020000020003" pitchFamily="2" charset="0"/>
              </a:rPr>
              <a:t>Information is error-free. In some cases, inaccurate information is generated because inaccurate data is fed into the transformation process.</a:t>
            </a:r>
          </a:p>
          <a:p>
            <a:endParaRPr lang="en-US" sz="2400" dirty="0">
              <a:latin typeface="Avenir Book" panose="02000503020000020003" pitchFamily="2" charset="0"/>
            </a:endParaRPr>
          </a:p>
        </p:txBody>
      </p:sp>
      <p:pic>
        <p:nvPicPr>
          <p:cNvPr id="5" name="Audio 4">
            <a:hlinkClick r:id="" action="ppaction://media"/>
            <a:extLst>
              <a:ext uri="{FF2B5EF4-FFF2-40B4-BE49-F238E27FC236}">
                <a16:creationId xmlns:a16="http://schemas.microsoft.com/office/drawing/2014/main" id="{25E0666D-E7E8-E742-8166-4A7A1765109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870456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8259"/>
    </mc:Choice>
    <mc:Fallback xmlns="">
      <p:transition spd="slow" advTm="48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21" grpId="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COMPLETE</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Are all necessary details presented?</a:t>
            </a:r>
          </a:p>
          <a:p>
            <a:endParaRPr lang="en-US" sz="2400" dirty="0">
              <a:latin typeface="Avenir Book" panose="02000503020000020003" pitchFamily="2" charset="0"/>
            </a:endParaRPr>
          </a:p>
          <a:p>
            <a:r>
              <a:rPr lang="en-US" sz="2400" dirty="0">
                <a:latin typeface="Avenir Book" panose="02000503020000020003" pitchFamily="2" charset="0"/>
              </a:rPr>
              <a:t>Information contains all the important facts.</a:t>
            </a:r>
          </a:p>
        </p:txBody>
      </p:sp>
      <p:pic>
        <p:nvPicPr>
          <p:cNvPr id="5" name="Audio 4">
            <a:hlinkClick r:id="" action="ppaction://media"/>
            <a:extLst>
              <a:ext uri="{FF2B5EF4-FFF2-40B4-BE49-F238E27FC236}">
                <a16:creationId xmlns:a16="http://schemas.microsoft.com/office/drawing/2014/main" id="{E85F28D5-4832-804B-947C-24F67316158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157521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5902"/>
    </mc:Choice>
    <mc:Fallback xmlns="">
      <p:transition spd="slow" advTm="55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21"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F006-7959-DF4D-A5CB-189C620D89F4}"/>
              </a:ext>
            </a:extLst>
          </p:cNvPr>
          <p:cNvSpPr>
            <a:spLocks noGrp="1"/>
          </p:cNvSpPr>
          <p:nvPr>
            <p:ph type="title"/>
          </p:nvPr>
        </p:nvSpPr>
        <p:spPr/>
        <p:txBody>
          <a:bodyPr/>
          <a:lstStyle/>
          <a:p>
            <a:r>
              <a:rPr lang="en-US" dirty="0"/>
              <a:t>What is data &amp; information?</a:t>
            </a:r>
          </a:p>
        </p:txBody>
      </p:sp>
      <p:cxnSp>
        <p:nvCxnSpPr>
          <p:cNvPr id="10" name="Straight Connector 9">
            <a:extLst>
              <a:ext uri="{FF2B5EF4-FFF2-40B4-BE49-F238E27FC236}">
                <a16:creationId xmlns:a16="http://schemas.microsoft.com/office/drawing/2014/main" id="{CE22F420-2F51-2F4F-86C1-628737C12B1F}"/>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2A72089A-E9C4-D443-8B6C-A6152EB30849}"/>
              </a:ext>
            </a:extLst>
          </p:cNvPr>
          <p:cNvSpPr>
            <a:spLocks noGrp="1"/>
          </p:cNvSpPr>
          <p:nvPr>
            <p:ph idx="1"/>
          </p:nvPr>
        </p:nvSpPr>
        <p:spPr>
          <a:xfrm>
            <a:off x="1673994" y="2469321"/>
            <a:ext cx="4075564" cy="3516389"/>
          </a:xfrm>
        </p:spPr>
        <p:txBody>
          <a:bodyPr/>
          <a:lstStyle/>
          <a:p>
            <a:pPr marL="0" lvl="0" indent="0" defTabSz="914400">
              <a:lnSpc>
                <a:spcPct val="100000"/>
              </a:lnSpc>
              <a:spcBef>
                <a:spcPts val="0"/>
              </a:spcBef>
              <a:buClrTx/>
              <a:buNone/>
            </a:pPr>
            <a:r>
              <a:rPr lang="en-US" sz="4000" dirty="0">
                <a:latin typeface="Book Antiqua" charset="0"/>
                <a:ea typeface="Book Antiqua" charset="0"/>
                <a:cs typeface="Book Antiqua" charset="0"/>
              </a:rPr>
              <a:t>da· ta</a:t>
            </a:r>
          </a:p>
          <a:p>
            <a:pPr marL="0" lvl="0" indent="0" defTabSz="914400">
              <a:lnSpc>
                <a:spcPct val="100000"/>
              </a:lnSpc>
              <a:spcBef>
                <a:spcPts val="0"/>
              </a:spcBef>
              <a:buClrTx/>
              <a:buNone/>
            </a:pPr>
            <a:r>
              <a:rPr lang="en-US" dirty="0">
                <a:latin typeface="Book Antiqua" charset="0"/>
                <a:ea typeface="Book Antiqua" charset="0"/>
                <a:cs typeface="Book Antiqua" charset="0"/>
              </a:rPr>
              <a:t>/ˈ</a:t>
            </a:r>
            <a:r>
              <a:rPr lang="en-US" dirty="0" err="1">
                <a:latin typeface="Book Antiqua" charset="0"/>
                <a:ea typeface="Book Antiqua" charset="0"/>
                <a:cs typeface="Book Antiqua" charset="0"/>
              </a:rPr>
              <a:t>dadə</a:t>
            </a:r>
            <a:r>
              <a:rPr lang="en-US" dirty="0">
                <a:latin typeface="Book Antiqua" charset="0"/>
                <a:ea typeface="Book Antiqua" charset="0"/>
                <a:cs typeface="Book Antiqua" charset="0"/>
              </a:rPr>
              <a:t>,ˈ</a:t>
            </a:r>
            <a:r>
              <a:rPr lang="en-US" dirty="0" err="1">
                <a:latin typeface="Book Antiqua" charset="0"/>
                <a:ea typeface="Book Antiqua" charset="0"/>
                <a:cs typeface="Book Antiqua" charset="0"/>
              </a:rPr>
              <a:t>dādə</a:t>
            </a:r>
            <a:r>
              <a:rPr lang="en-US" dirty="0">
                <a:latin typeface="Book Antiqua" charset="0"/>
                <a:ea typeface="Book Antiqua" charset="0"/>
                <a:cs typeface="Book Antiqua" charset="0"/>
              </a:rPr>
              <a:t>/</a:t>
            </a:r>
          </a:p>
          <a:p>
            <a:pPr marL="0" lvl="0" indent="0" defTabSz="914400">
              <a:lnSpc>
                <a:spcPct val="100000"/>
              </a:lnSpc>
              <a:spcBef>
                <a:spcPts val="0"/>
              </a:spcBef>
              <a:buClrTx/>
              <a:buNone/>
            </a:pPr>
            <a:r>
              <a:rPr lang="en-US" i="1" dirty="0">
                <a:latin typeface="Book Antiqua" charset="0"/>
                <a:ea typeface="Book Antiqua" charset="0"/>
                <a:cs typeface="Book Antiqua" charset="0"/>
              </a:rPr>
              <a:t>noun</a:t>
            </a:r>
          </a:p>
          <a:p>
            <a:pPr marL="0" lvl="0" indent="0" defTabSz="914400">
              <a:lnSpc>
                <a:spcPct val="100000"/>
              </a:lnSpc>
              <a:spcBef>
                <a:spcPts val="0"/>
              </a:spcBef>
              <a:buClrTx/>
              <a:buNone/>
            </a:pPr>
            <a:r>
              <a:rPr lang="en-US" sz="1800" dirty="0">
                <a:latin typeface="Book Antiqua" charset="0"/>
                <a:ea typeface="Book Antiqua" charset="0"/>
                <a:cs typeface="Book Antiqua" charset="0"/>
              </a:rPr>
              <a:t>facts and statistics collected together for reference or analysis</a:t>
            </a:r>
          </a:p>
        </p:txBody>
      </p:sp>
      <p:sp>
        <p:nvSpPr>
          <p:cNvPr id="11" name="Content Placeholder 7">
            <a:extLst>
              <a:ext uri="{FF2B5EF4-FFF2-40B4-BE49-F238E27FC236}">
                <a16:creationId xmlns:a16="http://schemas.microsoft.com/office/drawing/2014/main" id="{1098264E-D820-4643-9D38-9854E77A3AB8}"/>
              </a:ext>
            </a:extLst>
          </p:cNvPr>
          <p:cNvSpPr txBox="1">
            <a:spLocks/>
          </p:cNvSpPr>
          <p:nvPr/>
        </p:nvSpPr>
        <p:spPr>
          <a:xfrm>
            <a:off x="6096000" y="2469321"/>
            <a:ext cx="3671887" cy="363855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defTabSz="914400">
              <a:spcBef>
                <a:spcPts val="0"/>
              </a:spcBef>
              <a:buClrTx/>
              <a:buFont typeface="Wingdings 3" charset="2"/>
              <a:buNone/>
            </a:pPr>
            <a:r>
              <a:rPr lang="en-US" sz="4000" dirty="0">
                <a:latin typeface="Book Antiqua" charset="0"/>
                <a:ea typeface="Book Antiqua" charset="0"/>
                <a:cs typeface="Book Antiqua" charset="0"/>
              </a:rPr>
              <a:t>da· ta</a:t>
            </a:r>
          </a:p>
          <a:p>
            <a:pPr marL="0" indent="0" defTabSz="914400">
              <a:spcBef>
                <a:spcPts val="0"/>
              </a:spcBef>
              <a:buClrTx/>
              <a:buFont typeface="Wingdings 3" charset="2"/>
              <a:buNone/>
            </a:pPr>
            <a:r>
              <a:rPr lang="en-US" dirty="0">
                <a:latin typeface="Book Antiqua" charset="0"/>
                <a:ea typeface="Book Antiqua" charset="0"/>
                <a:cs typeface="Book Antiqua" charset="0"/>
              </a:rPr>
              <a:t>/ˈ</a:t>
            </a:r>
            <a:r>
              <a:rPr lang="en-US" dirty="0" err="1">
                <a:latin typeface="Book Antiqua" charset="0"/>
                <a:ea typeface="Book Antiqua" charset="0"/>
                <a:cs typeface="Book Antiqua" charset="0"/>
              </a:rPr>
              <a:t>dadə</a:t>
            </a:r>
            <a:r>
              <a:rPr lang="en-US" dirty="0">
                <a:latin typeface="Book Antiqua" charset="0"/>
                <a:ea typeface="Book Antiqua" charset="0"/>
                <a:cs typeface="Book Antiqua" charset="0"/>
              </a:rPr>
              <a:t>,ˈ</a:t>
            </a:r>
            <a:r>
              <a:rPr lang="en-US" dirty="0" err="1">
                <a:latin typeface="Book Antiqua" charset="0"/>
                <a:ea typeface="Book Antiqua" charset="0"/>
                <a:cs typeface="Book Antiqua" charset="0"/>
              </a:rPr>
              <a:t>dādə</a:t>
            </a:r>
            <a:r>
              <a:rPr lang="en-US" dirty="0">
                <a:latin typeface="Book Antiqua" charset="0"/>
                <a:ea typeface="Book Antiqua" charset="0"/>
                <a:cs typeface="Book Antiqua" charset="0"/>
              </a:rPr>
              <a:t>/</a:t>
            </a:r>
          </a:p>
          <a:p>
            <a:pPr marL="0" indent="0" defTabSz="914400">
              <a:spcBef>
                <a:spcPts val="0"/>
              </a:spcBef>
              <a:buClrTx/>
              <a:buFont typeface="Wingdings 3" charset="2"/>
              <a:buNone/>
            </a:pPr>
            <a:r>
              <a:rPr lang="en-US" sz="2400" i="1" dirty="0">
                <a:latin typeface="Book Antiqua" charset="0"/>
                <a:ea typeface="Book Antiqua" charset="0"/>
                <a:cs typeface="Book Antiqua" charset="0"/>
              </a:rPr>
              <a:t>noun</a:t>
            </a:r>
          </a:p>
          <a:p>
            <a:pPr marL="0" indent="0" defTabSz="914400">
              <a:spcBef>
                <a:spcPts val="0"/>
              </a:spcBef>
              <a:buClrTx/>
              <a:buFont typeface="Wingdings 3" charset="2"/>
              <a:buNone/>
            </a:pPr>
            <a:r>
              <a:rPr lang="en-US" dirty="0">
                <a:latin typeface="Book Antiqua" charset="0"/>
                <a:ea typeface="Book Antiqua" charset="0"/>
                <a:cs typeface="Book Antiqua" charset="0"/>
              </a:rPr>
              <a:t>the quantities, characters, or symbols on which operations are performed by a computer, being stored and transmitted in the form of electrical signals and recorded on magnetic, optical, or mechanical recording media</a:t>
            </a:r>
          </a:p>
        </p:txBody>
      </p:sp>
      <p:sp>
        <p:nvSpPr>
          <p:cNvPr id="12" name="Rectangle 11">
            <a:extLst>
              <a:ext uri="{FF2B5EF4-FFF2-40B4-BE49-F238E27FC236}">
                <a16:creationId xmlns:a16="http://schemas.microsoft.com/office/drawing/2014/main" id="{F991D55C-F098-324A-ACFA-A59CCE3667B3}"/>
              </a:ext>
            </a:extLst>
          </p:cNvPr>
          <p:cNvSpPr/>
          <p:nvPr/>
        </p:nvSpPr>
        <p:spPr>
          <a:xfrm>
            <a:off x="6096114" y="2073623"/>
            <a:ext cx="1631852" cy="324035"/>
          </a:xfrm>
          <a:prstGeom prst="rect">
            <a:avLst/>
          </a:prstGeom>
          <a:solidFill>
            <a:schemeClr val="accent1">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latin typeface="Avenir Book" panose="02000503020000020003" pitchFamily="2" charset="0"/>
              </a:rPr>
              <a:t>COMPUTING</a:t>
            </a:r>
          </a:p>
        </p:txBody>
      </p:sp>
      <p:cxnSp>
        <p:nvCxnSpPr>
          <p:cNvPr id="13" name="Straight Connector 12">
            <a:extLst>
              <a:ext uri="{FF2B5EF4-FFF2-40B4-BE49-F238E27FC236}">
                <a16:creationId xmlns:a16="http://schemas.microsoft.com/office/drawing/2014/main" id="{899DD095-3FE3-F345-9AA5-5EF198DECF48}"/>
              </a:ext>
            </a:extLst>
          </p:cNvPr>
          <p:cNvCxnSpPr/>
          <p:nvPr/>
        </p:nvCxnSpPr>
        <p:spPr>
          <a:xfrm>
            <a:off x="5749558" y="2469321"/>
            <a:ext cx="0" cy="3516389"/>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5">
            <a:extLst>
              <a:ext uri="{FF2B5EF4-FFF2-40B4-BE49-F238E27FC236}">
                <a16:creationId xmlns:a16="http://schemas.microsoft.com/office/drawing/2014/main" id="{AA6F6FE1-D973-4F4D-BB0B-4289801F7D2E}"/>
              </a:ext>
            </a:extLst>
          </p:cNvPr>
          <p:cNvSpPr txBox="1"/>
          <p:nvPr/>
        </p:nvSpPr>
        <p:spPr>
          <a:xfrm>
            <a:off x="5701346" y="6179534"/>
            <a:ext cx="488148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dirty="0">
                <a:solidFill>
                  <a:schemeClr val="accent3"/>
                </a:solidFill>
                <a:latin typeface="Avenir Book" panose="02000503020000020003" pitchFamily="2" charset="0"/>
              </a:rPr>
              <a:t>Oxford Dictionary, 2019 </a:t>
            </a:r>
          </a:p>
        </p:txBody>
      </p:sp>
      <p:pic>
        <p:nvPicPr>
          <p:cNvPr id="19" name="Audio 18">
            <a:hlinkClick r:id="" action="ppaction://media"/>
            <a:extLst>
              <a:ext uri="{FF2B5EF4-FFF2-40B4-BE49-F238E27FC236}">
                <a16:creationId xmlns:a16="http://schemas.microsoft.com/office/drawing/2014/main" id="{92F74D70-1669-224A-B734-DD2EFB65A49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55407291"/>
      </p:ext>
    </p:extLst>
  </p:cSld>
  <p:clrMapOvr>
    <a:masterClrMapping/>
  </p:clrMapOvr>
  <mc:AlternateContent xmlns:mc="http://schemas.openxmlformats.org/markup-compatibility/2006" xmlns:p14="http://schemas.microsoft.com/office/powerpoint/2010/main">
    <mc:Choice Requires="p14">
      <p:transition spd="slow" p14:dur="2000" advTm="51922"/>
    </mc:Choice>
    <mc:Fallback xmlns="">
      <p:transition spd="slow" advTm="51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9"/>
                </p:tgtEl>
              </p:cMediaNode>
            </p:audio>
          </p:childTnLst>
        </p:cTn>
      </p:par>
    </p:tnLst>
    <p:bldLst>
      <p:bldP spid="12"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ECONOMICAL</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23083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Is there a balance between value of information and cost of production?</a:t>
            </a:r>
          </a:p>
          <a:p>
            <a:endParaRPr lang="en-US" sz="2400" dirty="0">
              <a:latin typeface="Avenir Book" panose="02000503020000020003" pitchFamily="2" charset="0"/>
            </a:endParaRPr>
          </a:p>
          <a:p>
            <a:r>
              <a:rPr lang="en-US" sz="2400" dirty="0">
                <a:latin typeface="Avenir Book" panose="02000503020000020003" pitchFamily="2" charset="0"/>
              </a:rPr>
              <a:t>Information should be relatively economical to generate &amp; use.</a:t>
            </a:r>
          </a:p>
        </p:txBody>
      </p:sp>
      <p:pic>
        <p:nvPicPr>
          <p:cNvPr id="11" name="Audio 10">
            <a:hlinkClick r:id="" action="ppaction://media"/>
            <a:extLst>
              <a:ext uri="{FF2B5EF4-FFF2-40B4-BE49-F238E27FC236}">
                <a16:creationId xmlns:a16="http://schemas.microsoft.com/office/drawing/2014/main" id="{ADBAB2FC-AA43-5148-9CF4-F911CA08C2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700655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6242"/>
    </mc:Choice>
    <mc:Fallback xmlns="">
      <p:transition spd="slow" advTm="66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bldLst>
      <p:bldP spid="21"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FLEXIBLE</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23083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Is the information workable with others?</a:t>
            </a:r>
          </a:p>
          <a:p>
            <a:endParaRPr lang="en-US" sz="2400" dirty="0">
              <a:latin typeface="Avenir Book" panose="02000503020000020003" pitchFamily="2" charset="0"/>
            </a:endParaRPr>
          </a:p>
          <a:p>
            <a:r>
              <a:rPr lang="en-US" sz="2400" dirty="0">
                <a:latin typeface="Avenir Book" panose="02000503020000020003" pitchFamily="2" charset="0"/>
              </a:rPr>
              <a:t>Information can be used for a variety of purposes.</a:t>
            </a:r>
          </a:p>
          <a:p>
            <a:endParaRPr lang="en-US" sz="2400" dirty="0">
              <a:latin typeface="Avenir Book" panose="02000503020000020003" pitchFamily="2" charset="0"/>
            </a:endParaRPr>
          </a:p>
        </p:txBody>
      </p:sp>
      <p:pic>
        <p:nvPicPr>
          <p:cNvPr id="15" name="Audio 14">
            <a:hlinkClick r:id="" action="ppaction://media"/>
            <a:extLst>
              <a:ext uri="{FF2B5EF4-FFF2-40B4-BE49-F238E27FC236}">
                <a16:creationId xmlns:a16="http://schemas.microsoft.com/office/drawing/2014/main" id="{F9CD0965-B580-F94D-98B0-01FB11C67C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505571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9651"/>
    </mc:Choice>
    <mc:Fallback xmlns="">
      <p:transition spd="slow" advTm="79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5"/>
                </p:tgtEl>
              </p:cMediaNode>
            </p:audio>
          </p:childTnLst>
        </p:cTn>
      </p:par>
    </p:tnLst>
    <p:bldLst>
      <p:bldP spid="21" grpId="0"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RELEVANT</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26776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Does the information address the user’s needs?</a:t>
            </a:r>
          </a:p>
          <a:p>
            <a:endParaRPr lang="en-US" sz="2400" dirty="0">
              <a:latin typeface="Avenir Book" panose="02000503020000020003" pitchFamily="2" charset="0"/>
            </a:endParaRPr>
          </a:p>
          <a:p>
            <a:r>
              <a:rPr lang="en-US" sz="2400" dirty="0">
                <a:latin typeface="Avenir Book" panose="02000503020000020003" pitchFamily="2" charset="0"/>
              </a:rPr>
              <a:t>Relevant information is important to the decision maker.</a:t>
            </a:r>
          </a:p>
          <a:p>
            <a:endParaRPr lang="en-US" sz="2400" dirty="0">
              <a:latin typeface="Avenir Book" panose="02000503020000020003" pitchFamily="2" charset="0"/>
            </a:endParaRPr>
          </a:p>
          <a:p>
            <a:endParaRPr lang="en-US" sz="2400" dirty="0">
              <a:latin typeface="Avenir Book" panose="02000503020000020003" pitchFamily="2" charset="0"/>
            </a:endParaRPr>
          </a:p>
        </p:txBody>
      </p:sp>
      <p:pic>
        <p:nvPicPr>
          <p:cNvPr id="11" name="Audio 10">
            <a:hlinkClick r:id="" action="ppaction://media"/>
            <a:extLst>
              <a:ext uri="{FF2B5EF4-FFF2-40B4-BE49-F238E27FC236}">
                <a16:creationId xmlns:a16="http://schemas.microsoft.com/office/drawing/2014/main" id="{37DD6495-2664-6047-8B80-EE2B0CBECDA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259531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592"/>
    </mc:Choice>
    <mc:Fallback xmlns="">
      <p:transition spd="slow" advTm="51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bldLst>
      <p:bldP spid="21" grpId="0" uiExpand="1"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RELIABLE</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30469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Can the information be trusted?</a:t>
            </a:r>
          </a:p>
          <a:p>
            <a:endParaRPr lang="en-US" sz="2400" dirty="0">
              <a:latin typeface="Avenir Book" panose="02000503020000020003" pitchFamily="2" charset="0"/>
            </a:endParaRPr>
          </a:p>
          <a:p>
            <a:r>
              <a:rPr lang="en-US" sz="2400" dirty="0">
                <a:latin typeface="Avenir Book" panose="02000503020000020003" pitchFamily="2" charset="0"/>
              </a:rPr>
              <a:t>Depends on the reliability of the data-collection method or source of the information.</a:t>
            </a:r>
          </a:p>
          <a:p>
            <a:endParaRPr lang="en-US" sz="2400" dirty="0">
              <a:latin typeface="Avenir Book" panose="02000503020000020003" pitchFamily="2" charset="0"/>
            </a:endParaRPr>
          </a:p>
          <a:p>
            <a:endParaRPr lang="en-US" sz="2400" dirty="0">
              <a:latin typeface="Avenir Book" panose="02000503020000020003" pitchFamily="2" charset="0"/>
            </a:endParaRPr>
          </a:p>
          <a:p>
            <a:endParaRPr lang="en-US" sz="2400" dirty="0">
              <a:latin typeface="Avenir Book" panose="02000503020000020003" pitchFamily="2" charset="0"/>
            </a:endParaRPr>
          </a:p>
        </p:txBody>
      </p:sp>
      <p:pic>
        <p:nvPicPr>
          <p:cNvPr id="7" name="Audio 6">
            <a:hlinkClick r:id="" action="ppaction://media"/>
            <a:extLst>
              <a:ext uri="{FF2B5EF4-FFF2-40B4-BE49-F238E27FC236}">
                <a16:creationId xmlns:a16="http://schemas.microsoft.com/office/drawing/2014/main" id="{0630872C-0EC5-9741-98DC-A4D4F953DB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870570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9552"/>
    </mc:Choice>
    <mc:Fallback xmlns="">
      <p:transition spd="slow" advTm="59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21"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SECURE</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34163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Is the information protected?</a:t>
            </a:r>
          </a:p>
          <a:p>
            <a:endParaRPr lang="en-US" sz="2400" dirty="0">
              <a:latin typeface="Avenir Book" panose="02000503020000020003" pitchFamily="2" charset="0"/>
            </a:endParaRPr>
          </a:p>
          <a:p>
            <a:r>
              <a:rPr lang="en-US" sz="2400" dirty="0">
                <a:latin typeface="Avenir Book" panose="02000503020000020003" pitchFamily="2" charset="0"/>
              </a:rPr>
              <a:t>Information should be secure from access by unauthorized users.</a:t>
            </a:r>
          </a:p>
          <a:p>
            <a:endParaRPr lang="en-US" sz="2400" dirty="0">
              <a:latin typeface="Avenir Book" panose="02000503020000020003" pitchFamily="2" charset="0"/>
            </a:endParaRPr>
          </a:p>
          <a:p>
            <a:endParaRPr lang="en-US" sz="2400" dirty="0">
              <a:latin typeface="Avenir Book" panose="02000503020000020003" pitchFamily="2" charset="0"/>
            </a:endParaRPr>
          </a:p>
          <a:p>
            <a:endParaRPr lang="en-US" sz="2400" dirty="0">
              <a:latin typeface="Avenir Book" panose="02000503020000020003" pitchFamily="2" charset="0"/>
            </a:endParaRPr>
          </a:p>
          <a:p>
            <a:endParaRPr lang="en-US" sz="2400" dirty="0">
              <a:latin typeface="Avenir Book" panose="02000503020000020003" pitchFamily="2" charset="0"/>
            </a:endParaRPr>
          </a:p>
        </p:txBody>
      </p:sp>
      <p:pic>
        <p:nvPicPr>
          <p:cNvPr id="5" name="Audio 4">
            <a:hlinkClick r:id="" action="ppaction://media"/>
            <a:extLst>
              <a:ext uri="{FF2B5EF4-FFF2-40B4-BE49-F238E27FC236}">
                <a16:creationId xmlns:a16="http://schemas.microsoft.com/office/drawing/2014/main" id="{BC529748-A850-CB41-820A-A90E3384C23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810752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7585"/>
    </mc:Choice>
    <mc:Fallback xmlns="">
      <p:transition spd="slow" advTm="67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21"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SIMPLE</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34163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Does the information have a functional representation?</a:t>
            </a:r>
          </a:p>
          <a:p>
            <a:endParaRPr lang="en-US" sz="2400" dirty="0">
              <a:latin typeface="Avenir Book" panose="02000503020000020003" pitchFamily="2" charset="0"/>
            </a:endParaRPr>
          </a:p>
          <a:p>
            <a:r>
              <a:rPr lang="en-US" sz="2400" dirty="0">
                <a:latin typeface="Avenir Book" panose="02000503020000020003" pitchFamily="2" charset="0"/>
              </a:rPr>
              <a:t>Information should be simple, not overly complex. Sophisticated detailed information is not always needed.</a:t>
            </a:r>
          </a:p>
          <a:p>
            <a:endParaRPr lang="en-US" sz="2400" dirty="0">
              <a:latin typeface="Avenir Book" panose="02000503020000020003" pitchFamily="2" charset="0"/>
            </a:endParaRPr>
          </a:p>
        </p:txBody>
      </p:sp>
      <p:pic>
        <p:nvPicPr>
          <p:cNvPr id="7" name="Audio 6">
            <a:hlinkClick r:id="" action="ppaction://media"/>
            <a:extLst>
              <a:ext uri="{FF2B5EF4-FFF2-40B4-BE49-F238E27FC236}">
                <a16:creationId xmlns:a16="http://schemas.microsoft.com/office/drawing/2014/main" id="{9BA02438-E95A-544E-921A-C229991581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30854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7539"/>
    </mc:Choice>
    <mc:Fallback xmlns="">
      <p:transition spd="slow" advTm="87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21"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TIMELY</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23083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Is the information up-to-date?</a:t>
            </a:r>
          </a:p>
          <a:p>
            <a:endParaRPr lang="en-US" sz="2400" dirty="0">
              <a:latin typeface="Avenir Book" panose="02000503020000020003" pitchFamily="2" charset="0"/>
            </a:endParaRPr>
          </a:p>
          <a:p>
            <a:r>
              <a:rPr lang="en-US" sz="2400" dirty="0">
                <a:latin typeface="Avenir Book" panose="02000503020000020003" pitchFamily="2" charset="0"/>
              </a:rPr>
              <a:t>Timely information is delivered when it is needed.</a:t>
            </a:r>
          </a:p>
          <a:p>
            <a:endParaRPr lang="en-US" sz="2400" dirty="0">
              <a:latin typeface="Avenir Book" panose="02000503020000020003" pitchFamily="2" charset="0"/>
            </a:endParaRPr>
          </a:p>
          <a:p>
            <a:endParaRPr lang="en-US" sz="2400" dirty="0">
              <a:latin typeface="Avenir Book" panose="02000503020000020003" pitchFamily="2" charset="0"/>
            </a:endParaRPr>
          </a:p>
        </p:txBody>
      </p:sp>
      <p:pic>
        <p:nvPicPr>
          <p:cNvPr id="3" name="Audio 2">
            <a:hlinkClick r:id="" action="ppaction://media"/>
            <a:extLst>
              <a:ext uri="{FF2B5EF4-FFF2-40B4-BE49-F238E27FC236}">
                <a16:creationId xmlns:a16="http://schemas.microsoft.com/office/drawing/2014/main" id="{ADE48248-E214-BD4A-A0E5-6CC307DC3B1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78574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7091"/>
    </mc:Choice>
    <mc:Fallback>
      <p:transition spd="slow" advTm="57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1"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389"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7891"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1089"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BAB8-0C8E-2D48-9316-A4FF996E94BB}"/>
              </a:ext>
            </a:extLst>
          </p:cNvPr>
          <p:cNvSpPr>
            <a:spLocks noGrp="1"/>
          </p:cNvSpPr>
          <p:nvPr>
            <p:ph type="title"/>
          </p:nvPr>
        </p:nvSpPr>
        <p:spPr>
          <a:xfrm>
            <a:off x="8015978" y="1645920"/>
            <a:ext cx="3522879" cy="4470821"/>
          </a:xfrm>
        </p:spPr>
        <p:txBody>
          <a:bodyPr>
            <a:normAutofit/>
          </a:bodyPr>
          <a:lstStyle/>
          <a:p>
            <a:r>
              <a:rPr lang="en-US" dirty="0">
                <a:solidFill>
                  <a:srgbClr val="FFFFFF"/>
                </a:solidFill>
              </a:rPr>
              <a:t>Quality Information</a:t>
            </a:r>
          </a:p>
        </p:txBody>
      </p:sp>
      <p:sp>
        <p:nvSpPr>
          <p:cNvPr id="9" name="Rectangle 8">
            <a:extLst>
              <a:ext uri="{FF2B5EF4-FFF2-40B4-BE49-F238E27FC236}">
                <a16:creationId xmlns:a16="http://schemas.microsoft.com/office/drawing/2014/main" id="{E14B0988-AFE9-6143-A605-46B6ACF9A14B}"/>
              </a:ext>
            </a:extLst>
          </p:cNvPr>
          <p:cNvSpPr/>
          <p:nvPr/>
        </p:nvSpPr>
        <p:spPr>
          <a:xfrm>
            <a:off x="948568" y="-2"/>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6AF2360E-884F-1A4B-951D-06CDD5CC1FA2}"/>
              </a:ext>
            </a:extLst>
          </p:cNvPr>
          <p:cNvSpPr/>
          <p:nvPr/>
        </p:nvSpPr>
        <p:spPr>
          <a:xfrm>
            <a:off x="1448670" y="1442285"/>
            <a:ext cx="5162843" cy="907639"/>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3200" dirty="0">
                <a:latin typeface="Avenir Book" panose="02000503020000020003" pitchFamily="2" charset="0"/>
              </a:rPr>
              <a:t>         VERIFIABLE</a:t>
            </a:r>
          </a:p>
        </p:txBody>
      </p:sp>
      <p:grpSp>
        <p:nvGrpSpPr>
          <p:cNvPr id="18" name="Group 17">
            <a:extLst>
              <a:ext uri="{FF2B5EF4-FFF2-40B4-BE49-F238E27FC236}">
                <a16:creationId xmlns:a16="http://schemas.microsoft.com/office/drawing/2014/main" id="{8F685321-48B6-844E-8361-FA9EED0B9518}"/>
              </a:ext>
            </a:extLst>
          </p:cNvPr>
          <p:cNvGrpSpPr/>
          <p:nvPr/>
        </p:nvGrpSpPr>
        <p:grpSpPr>
          <a:xfrm>
            <a:off x="589575" y="1143000"/>
            <a:ext cx="1506209" cy="1506209"/>
            <a:chOff x="5457299" y="1842868"/>
            <a:chExt cx="3180264" cy="3180264"/>
          </a:xfrm>
        </p:grpSpPr>
        <p:sp>
          <p:nvSpPr>
            <p:cNvPr id="19" name="Oval 18">
              <a:extLst>
                <a:ext uri="{FF2B5EF4-FFF2-40B4-BE49-F238E27FC236}">
                  <a16:creationId xmlns:a16="http://schemas.microsoft.com/office/drawing/2014/main" id="{F8476993-B0B9-334E-95D9-B8E0F7159CA8}"/>
                </a:ext>
              </a:extLst>
            </p:cNvPr>
            <p:cNvSpPr/>
            <p:nvPr/>
          </p:nvSpPr>
          <p:spPr>
            <a:xfrm>
              <a:off x="5457299" y="1842868"/>
              <a:ext cx="3180264" cy="318026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0" name="Picture 19">
              <a:extLst>
                <a:ext uri="{FF2B5EF4-FFF2-40B4-BE49-F238E27FC236}">
                  <a16:creationId xmlns:a16="http://schemas.microsoft.com/office/drawing/2014/main" id="{AD647449-525F-324B-B5BF-B9C8CEAF139F}"/>
                </a:ext>
              </a:extLst>
            </p:cNvPr>
            <p:cNvPicPr>
              <a:picLocks noChangeAspect="1"/>
            </p:cNvPicPr>
            <p:nvPr/>
          </p:nvPicPr>
          <p:blipFill>
            <a:blip r:embed="rId6"/>
            <a:stretch>
              <a:fillRect/>
            </a:stretch>
          </p:blipFill>
          <p:spPr>
            <a:xfrm flipH="1">
              <a:off x="5770305" y="2166425"/>
              <a:ext cx="2554253" cy="2554253"/>
            </a:xfrm>
            <a:prstGeom prst="rect">
              <a:avLst/>
            </a:prstGeom>
            <a:ln>
              <a:noFill/>
            </a:ln>
          </p:spPr>
        </p:pic>
      </p:grpSp>
      <p:sp>
        <p:nvSpPr>
          <p:cNvPr id="21" name="TextBox 7">
            <a:extLst>
              <a:ext uri="{FF2B5EF4-FFF2-40B4-BE49-F238E27FC236}">
                <a16:creationId xmlns:a16="http://schemas.microsoft.com/office/drawing/2014/main" id="{F13DBC6F-74D3-014C-B4CC-2BDC74FAA3BE}"/>
              </a:ext>
            </a:extLst>
          </p:cNvPr>
          <p:cNvSpPr txBox="1"/>
          <p:nvPr/>
        </p:nvSpPr>
        <p:spPr>
          <a:xfrm>
            <a:off x="1947540" y="2505962"/>
            <a:ext cx="4663972" cy="30469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1" dirty="0">
                <a:solidFill>
                  <a:schemeClr val="accent2">
                    <a:lumMod val="75000"/>
                  </a:schemeClr>
                </a:solidFill>
                <a:latin typeface="Avenir Book" panose="02000503020000020003" pitchFamily="2" charset="0"/>
              </a:rPr>
              <a:t>Can the information be verified?</a:t>
            </a:r>
          </a:p>
          <a:p>
            <a:endParaRPr lang="en-US" sz="2400" dirty="0">
              <a:latin typeface="Avenir Book" panose="02000503020000020003" pitchFamily="2" charset="0"/>
            </a:endParaRPr>
          </a:p>
          <a:p>
            <a:r>
              <a:rPr lang="en-US" sz="2400" dirty="0">
                <a:latin typeface="Avenir Book" panose="02000503020000020003" pitchFamily="2" charset="0"/>
              </a:rPr>
              <a:t>Information should be verified. This means that you can check to make sure it is correct.</a:t>
            </a:r>
          </a:p>
          <a:p>
            <a:endParaRPr lang="en-US" sz="2400" dirty="0">
              <a:latin typeface="Avenir Book" panose="02000503020000020003" pitchFamily="2" charset="0"/>
            </a:endParaRPr>
          </a:p>
          <a:p>
            <a:endParaRPr lang="en-US" sz="2400" dirty="0">
              <a:latin typeface="Avenir Book" panose="02000503020000020003" pitchFamily="2" charset="0"/>
            </a:endParaRPr>
          </a:p>
          <a:p>
            <a:endParaRPr lang="en-US" sz="2400" dirty="0">
              <a:latin typeface="Avenir Book" panose="02000503020000020003" pitchFamily="2" charset="0"/>
            </a:endParaRPr>
          </a:p>
        </p:txBody>
      </p:sp>
      <p:pic>
        <p:nvPicPr>
          <p:cNvPr id="11" name="Audio 10">
            <a:hlinkClick r:id="" action="ppaction://media"/>
            <a:extLst>
              <a:ext uri="{FF2B5EF4-FFF2-40B4-BE49-F238E27FC236}">
                <a16:creationId xmlns:a16="http://schemas.microsoft.com/office/drawing/2014/main" id="{9DCBF3FD-89D0-3E40-9D1D-45E44302D74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248259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8652"/>
    </mc:Choice>
    <mc:Fallback>
      <p:transition spd="slow" advTm="48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dissolv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bldLst>
      <p:bldP spid="21"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4FDD0C-37FE-AC44-9BA9-87540A329C4E}"/>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Quality Information</a:t>
            </a:r>
          </a:p>
        </p:txBody>
      </p:sp>
      <p:sp>
        <p:nvSpPr>
          <p:cNvPr id="3" name="Content Placeholder 2">
            <a:extLst>
              <a:ext uri="{FF2B5EF4-FFF2-40B4-BE49-F238E27FC236}">
                <a16:creationId xmlns:a16="http://schemas.microsoft.com/office/drawing/2014/main" id="{C97A436C-847A-3742-92DD-0200B9D4B03E}"/>
              </a:ext>
            </a:extLst>
          </p:cNvPr>
          <p:cNvSpPr>
            <a:spLocks noGrp="1"/>
          </p:cNvSpPr>
          <p:nvPr>
            <p:ph idx="1"/>
          </p:nvPr>
        </p:nvSpPr>
        <p:spPr>
          <a:xfrm>
            <a:off x="5456739" y="2159172"/>
            <a:ext cx="6269434" cy="2539655"/>
          </a:xfrm>
        </p:spPr>
        <p:txBody>
          <a:bodyPr>
            <a:normAutofit/>
          </a:bodyPr>
          <a:lstStyle/>
          <a:p>
            <a:pPr marL="0" indent="0" algn="ctr">
              <a:buNone/>
            </a:pPr>
            <a:r>
              <a:rPr lang="en-US" dirty="0"/>
              <a:t>Being unaware of information quality needs may lead either to wasting millions on unnecessary technology or to passing up a breakthrough technology and with it, an opportunity to obtain competitive advantage.</a:t>
            </a:r>
          </a:p>
        </p:txBody>
      </p:sp>
      <p:sp>
        <p:nvSpPr>
          <p:cNvPr id="9" name="TextBox 5">
            <a:extLst>
              <a:ext uri="{FF2B5EF4-FFF2-40B4-BE49-F238E27FC236}">
                <a16:creationId xmlns:a16="http://schemas.microsoft.com/office/drawing/2014/main" id="{BEE6CF24-79CB-534D-BF03-F22BBAA9B9E9}"/>
              </a:ext>
            </a:extLst>
          </p:cNvPr>
          <p:cNvSpPr txBox="1"/>
          <p:nvPr/>
        </p:nvSpPr>
        <p:spPr>
          <a:xfrm>
            <a:off x="6844684" y="4514162"/>
            <a:ext cx="488148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dirty="0">
                <a:solidFill>
                  <a:schemeClr val="accent3"/>
                </a:solidFill>
                <a:latin typeface="Avenir Book" panose="02000503020000020003" pitchFamily="2" charset="0"/>
              </a:rPr>
              <a:t>Miller, 1996</a:t>
            </a:r>
          </a:p>
        </p:txBody>
      </p:sp>
      <p:sp>
        <p:nvSpPr>
          <p:cNvPr id="11" name="Rectangle 10">
            <a:extLst>
              <a:ext uri="{FF2B5EF4-FFF2-40B4-BE49-F238E27FC236}">
                <a16:creationId xmlns:a16="http://schemas.microsoft.com/office/drawing/2014/main" id="{4F8AC75E-396C-0442-B853-5F378FF7C73A}"/>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A6E6AF96-D7B1-C641-9DE2-F103F09524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52535789"/>
      </p:ext>
    </p:extLst>
  </p:cSld>
  <p:clrMapOvr>
    <a:masterClrMapping/>
  </p:clrMapOvr>
  <mc:AlternateContent xmlns:mc="http://schemas.openxmlformats.org/markup-compatibility/2006">
    <mc:Choice xmlns:p14="http://schemas.microsoft.com/office/powerpoint/2010/main" Requires="p14">
      <p:transition spd="slow" p14:dur="2000" advTm="67370"/>
    </mc:Choice>
    <mc:Fallback>
      <p:transition spd="slow" advTm="6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15186-6335-44A9-B554-6BC399AED556}"/>
              </a:ext>
            </a:extLst>
          </p:cNvPr>
          <p:cNvSpPr>
            <a:spLocks noGrp="1"/>
          </p:cNvSpPr>
          <p:nvPr>
            <p:ph type="ctrTitle"/>
          </p:nvPr>
        </p:nvSpPr>
        <p:spPr>
          <a:xfrm>
            <a:off x="988694" y="1063416"/>
            <a:ext cx="6034406" cy="4811730"/>
          </a:xfrm>
        </p:spPr>
        <p:txBody>
          <a:bodyPr anchor="ctr">
            <a:normAutofit/>
          </a:bodyPr>
          <a:lstStyle/>
          <a:p>
            <a:pPr algn="r"/>
            <a:r>
              <a:rPr lang="en-US" sz="5400" dirty="0"/>
              <a:t>Data</a:t>
            </a:r>
            <a:br>
              <a:rPr lang="en-US" sz="5400" dirty="0"/>
            </a:br>
            <a:r>
              <a:rPr lang="en-US" sz="5400" dirty="0"/>
              <a:t>Processing</a:t>
            </a:r>
            <a:br>
              <a:rPr lang="en-US" sz="5400" dirty="0"/>
            </a:br>
            <a:r>
              <a:rPr lang="en-US" sz="5400" dirty="0"/>
              <a:t>Basics</a:t>
            </a:r>
          </a:p>
        </p:txBody>
      </p:sp>
      <p:sp>
        <p:nvSpPr>
          <p:cNvPr id="22" name="Rectangle 21">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7" name="Audio 6">
            <a:hlinkClick r:id="" action="ppaction://media"/>
            <a:extLst>
              <a:ext uri="{FF2B5EF4-FFF2-40B4-BE49-F238E27FC236}">
                <a16:creationId xmlns:a16="http://schemas.microsoft.com/office/drawing/2014/main" id="{5BDE58F5-50E2-3B4C-99FC-3F52F2C7C7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1661387"/>
      </p:ext>
    </p:extLst>
  </p:cSld>
  <p:clrMapOvr>
    <a:masterClrMapping/>
  </p:clrMapOvr>
  <mc:AlternateContent xmlns:mc="http://schemas.openxmlformats.org/markup-compatibility/2006" xmlns:p14="http://schemas.microsoft.com/office/powerpoint/2010/main">
    <mc:Choice Requires="p14">
      <p:transition spd="slow" p14:dur="2000" advTm="76993"/>
    </mc:Choice>
    <mc:Fallback xmlns="">
      <p:transition spd="slow" advTm="76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F006-7959-DF4D-A5CB-189C620D89F4}"/>
              </a:ext>
            </a:extLst>
          </p:cNvPr>
          <p:cNvSpPr>
            <a:spLocks noGrp="1"/>
          </p:cNvSpPr>
          <p:nvPr>
            <p:ph type="title"/>
          </p:nvPr>
        </p:nvSpPr>
        <p:spPr/>
        <p:txBody>
          <a:bodyPr/>
          <a:lstStyle/>
          <a:p>
            <a:r>
              <a:rPr lang="en-US" dirty="0"/>
              <a:t>What is data &amp; information?</a:t>
            </a:r>
          </a:p>
        </p:txBody>
      </p:sp>
      <p:cxnSp>
        <p:nvCxnSpPr>
          <p:cNvPr id="10" name="Straight Connector 9">
            <a:extLst>
              <a:ext uri="{FF2B5EF4-FFF2-40B4-BE49-F238E27FC236}">
                <a16:creationId xmlns:a16="http://schemas.microsoft.com/office/drawing/2014/main" id="{CE22F420-2F51-2F4F-86C1-628737C12B1F}"/>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991D55C-F098-324A-ACFA-A59CCE3667B3}"/>
              </a:ext>
            </a:extLst>
          </p:cNvPr>
          <p:cNvSpPr/>
          <p:nvPr/>
        </p:nvSpPr>
        <p:spPr>
          <a:xfrm>
            <a:off x="6096114" y="2073623"/>
            <a:ext cx="1631852" cy="324035"/>
          </a:xfrm>
          <a:prstGeom prst="rect">
            <a:avLst/>
          </a:prstGeom>
          <a:solidFill>
            <a:schemeClr val="accent1">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latin typeface="Avenir Book" panose="02000503020000020003" pitchFamily="2" charset="0"/>
              </a:rPr>
              <a:t>COMPUTING</a:t>
            </a:r>
          </a:p>
        </p:txBody>
      </p:sp>
      <p:cxnSp>
        <p:nvCxnSpPr>
          <p:cNvPr id="13" name="Straight Connector 12">
            <a:extLst>
              <a:ext uri="{FF2B5EF4-FFF2-40B4-BE49-F238E27FC236}">
                <a16:creationId xmlns:a16="http://schemas.microsoft.com/office/drawing/2014/main" id="{899DD095-3FE3-F345-9AA5-5EF198DECF48}"/>
              </a:ext>
            </a:extLst>
          </p:cNvPr>
          <p:cNvCxnSpPr/>
          <p:nvPr/>
        </p:nvCxnSpPr>
        <p:spPr>
          <a:xfrm>
            <a:off x="5749558" y="2469321"/>
            <a:ext cx="0" cy="3516389"/>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6">
            <a:extLst>
              <a:ext uri="{FF2B5EF4-FFF2-40B4-BE49-F238E27FC236}">
                <a16:creationId xmlns:a16="http://schemas.microsoft.com/office/drawing/2014/main" id="{5F07949C-FAED-8841-92B7-83B503FEDF78}"/>
              </a:ext>
            </a:extLst>
          </p:cNvPr>
          <p:cNvSpPr>
            <a:spLocks noGrp="1"/>
          </p:cNvSpPr>
          <p:nvPr>
            <p:ph idx="1"/>
          </p:nvPr>
        </p:nvSpPr>
        <p:spPr>
          <a:xfrm>
            <a:off x="1730698" y="2490478"/>
            <a:ext cx="3671887" cy="3516390"/>
          </a:xfrm>
        </p:spPr>
        <p:txBody>
          <a:bodyPr>
            <a:normAutofit/>
          </a:bodyPr>
          <a:lstStyle/>
          <a:p>
            <a:pPr marL="0" lvl="0" indent="0" defTabSz="914400">
              <a:lnSpc>
                <a:spcPct val="100000"/>
              </a:lnSpc>
              <a:spcBef>
                <a:spcPts val="0"/>
              </a:spcBef>
              <a:buClrTx/>
              <a:buNone/>
            </a:pPr>
            <a:r>
              <a:rPr lang="en-US" sz="3600" dirty="0">
                <a:latin typeface="Book Antiqua" charset="0"/>
                <a:ea typeface="Book Antiqua" charset="0"/>
                <a:cs typeface="Book Antiqua" charset="0"/>
              </a:rPr>
              <a:t>in· for· ma· </a:t>
            </a:r>
            <a:r>
              <a:rPr lang="en-US" sz="3600" dirty="0" err="1">
                <a:latin typeface="Book Antiqua" charset="0"/>
                <a:ea typeface="Book Antiqua" charset="0"/>
                <a:cs typeface="Book Antiqua" charset="0"/>
              </a:rPr>
              <a:t>tion</a:t>
            </a:r>
            <a:endParaRPr lang="en-US" sz="3600" dirty="0">
              <a:latin typeface="Book Antiqua" charset="0"/>
              <a:ea typeface="Book Antiqua" charset="0"/>
              <a:cs typeface="Book Antiqua" charset="0"/>
            </a:endParaRPr>
          </a:p>
          <a:p>
            <a:pPr marL="0" lvl="0" indent="0" defTabSz="914400">
              <a:lnSpc>
                <a:spcPct val="100000"/>
              </a:lnSpc>
              <a:spcBef>
                <a:spcPts val="0"/>
              </a:spcBef>
              <a:buClrTx/>
              <a:buNone/>
            </a:pPr>
            <a:r>
              <a:rPr lang="en-US" sz="1600" dirty="0">
                <a:latin typeface="Book Antiqua" charset="0"/>
                <a:ea typeface="Book Antiqua" charset="0"/>
                <a:cs typeface="Book Antiqua" charset="0"/>
              </a:rPr>
              <a:t>/ˌ</a:t>
            </a:r>
            <a:r>
              <a:rPr lang="en-US" sz="1600" dirty="0" err="1">
                <a:latin typeface="Book Antiqua" charset="0"/>
                <a:ea typeface="Book Antiqua" charset="0"/>
                <a:cs typeface="Book Antiqua" charset="0"/>
              </a:rPr>
              <a:t>infərˈmāSH</a:t>
            </a:r>
            <a:r>
              <a:rPr lang="en-US" sz="1600" dirty="0">
                <a:latin typeface="Book Antiqua" charset="0"/>
                <a:ea typeface="Book Antiqua" charset="0"/>
                <a:cs typeface="Book Antiqua" charset="0"/>
              </a:rPr>
              <a:t>(ə)n/</a:t>
            </a:r>
          </a:p>
          <a:p>
            <a:pPr marL="0" lvl="0" indent="0" defTabSz="914400">
              <a:lnSpc>
                <a:spcPct val="100000"/>
              </a:lnSpc>
              <a:spcBef>
                <a:spcPts val="0"/>
              </a:spcBef>
              <a:buClrTx/>
              <a:buNone/>
            </a:pPr>
            <a:r>
              <a:rPr lang="en-US" sz="2000" i="1" dirty="0">
                <a:latin typeface="Book Antiqua" charset="0"/>
                <a:ea typeface="Book Antiqua" charset="0"/>
                <a:cs typeface="Book Antiqua" charset="0"/>
              </a:rPr>
              <a:t>noun</a:t>
            </a:r>
          </a:p>
          <a:p>
            <a:pPr marL="0" lvl="0" indent="0" defTabSz="914400">
              <a:lnSpc>
                <a:spcPct val="100000"/>
              </a:lnSpc>
              <a:spcBef>
                <a:spcPts val="0"/>
              </a:spcBef>
              <a:buClrTx/>
              <a:buNone/>
            </a:pPr>
            <a:r>
              <a:rPr lang="en-US" sz="2000" dirty="0">
                <a:latin typeface="Book Antiqua" charset="0"/>
                <a:ea typeface="Book Antiqua" charset="0"/>
                <a:cs typeface="Book Antiqua" charset="0"/>
              </a:rPr>
              <a:t>facts provided or learned about something or someone</a:t>
            </a:r>
          </a:p>
        </p:txBody>
      </p:sp>
      <p:sp>
        <p:nvSpPr>
          <p:cNvPr id="15" name="Content Placeholder 7">
            <a:extLst>
              <a:ext uri="{FF2B5EF4-FFF2-40B4-BE49-F238E27FC236}">
                <a16:creationId xmlns:a16="http://schemas.microsoft.com/office/drawing/2014/main" id="{FCC27121-36C3-7C43-B5AF-4D3FB5E5F86B}"/>
              </a:ext>
            </a:extLst>
          </p:cNvPr>
          <p:cNvSpPr txBox="1">
            <a:spLocks/>
          </p:cNvSpPr>
          <p:nvPr/>
        </p:nvSpPr>
        <p:spPr>
          <a:xfrm>
            <a:off x="6096000" y="2469321"/>
            <a:ext cx="3671887" cy="36385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defTabSz="914400">
              <a:spcBef>
                <a:spcPts val="0"/>
              </a:spcBef>
              <a:buClrTx/>
              <a:buFont typeface="Wingdings 3" charset="2"/>
              <a:buNone/>
            </a:pPr>
            <a:r>
              <a:rPr lang="en-US" sz="3600">
                <a:latin typeface="Book Antiqua" charset="0"/>
                <a:ea typeface="Book Antiqua" charset="0"/>
                <a:cs typeface="Book Antiqua" charset="0"/>
              </a:rPr>
              <a:t>in· for· ma· tion</a:t>
            </a:r>
          </a:p>
          <a:p>
            <a:pPr marL="0" indent="0" defTabSz="914400">
              <a:spcBef>
                <a:spcPts val="0"/>
              </a:spcBef>
              <a:buClrTx/>
              <a:buFont typeface="Wingdings 3" charset="2"/>
              <a:buNone/>
            </a:pPr>
            <a:r>
              <a:rPr lang="en-US" sz="1600">
                <a:latin typeface="Book Antiqua" charset="0"/>
                <a:ea typeface="Book Antiqua" charset="0"/>
                <a:cs typeface="Book Antiqua" charset="0"/>
              </a:rPr>
              <a:t>/ˌinfərˈmāSH(ə)n/</a:t>
            </a:r>
          </a:p>
          <a:p>
            <a:pPr marL="0" indent="0" defTabSz="914400">
              <a:spcBef>
                <a:spcPts val="0"/>
              </a:spcBef>
              <a:buClrTx/>
              <a:buFont typeface="Wingdings 3" charset="2"/>
              <a:buNone/>
            </a:pPr>
            <a:r>
              <a:rPr lang="en-US" i="1">
                <a:latin typeface="Book Antiqua" charset="0"/>
                <a:ea typeface="Book Antiqua" charset="0"/>
                <a:cs typeface="Book Antiqua" charset="0"/>
              </a:rPr>
              <a:t>noun</a:t>
            </a:r>
          </a:p>
          <a:p>
            <a:pPr marL="0" indent="0" defTabSz="914400">
              <a:spcBef>
                <a:spcPts val="0"/>
              </a:spcBef>
              <a:buClrTx/>
              <a:buFont typeface="Wingdings 3" charset="2"/>
              <a:buNone/>
            </a:pPr>
            <a:r>
              <a:rPr lang="en-US">
                <a:latin typeface="Book Antiqua" charset="0"/>
                <a:ea typeface="Book Antiqua" charset="0"/>
                <a:cs typeface="Book Antiqua" charset="0"/>
              </a:rPr>
              <a:t>data as processed, stored, or transmitted by a computer</a:t>
            </a:r>
            <a:endParaRPr lang="en-US" dirty="0">
              <a:latin typeface="Book Antiqua" charset="0"/>
              <a:ea typeface="Book Antiqua" charset="0"/>
              <a:cs typeface="Book Antiqua" charset="0"/>
            </a:endParaRPr>
          </a:p>
        </p:txBody>
      </p:sp>
      <p:sp>
        <p:nvSpPr>
          <p:cNvPr id="16" name="TextBox 5">
            <a:extLst>
              <a:ext uri="{FF2B5EF4-FFF2-40B4-BE49-F238E27FC236}">
                <a16:creationId xmlns:a16="http://schemas.microsoft.com/office/drawing/2014/main" id="{B9193624-7CFC-5848-9743-04479ABCADD5}"/>
              </a:ext>
            </a:extLst>
          </p:cNvPr>
          <p:cNvSpPr txBox="1"/>
          <p:nvPr/>
        </p:nvSpPr>
        <p:spPr>
          <a:xfrm>
            <a:off x="5701346" y="6179534"/>
            <a:ext cx="488148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dirty="0">
                <a:solidFill>
                  <a:schemeClr val="accent3"/>
                </a:solidFill>
                <a:latin typeface="Avenir Book" panose="02000503020000020003" pitchFamily="2" charset="0"/>
              </a:rPr>
              <a:t>Oxford Dictionary, 2019 </a:t>
            </a:r>
          </a:p>
        </p:txBody>
      </p:sp>
      <p:pic>
        <p:nvPicPr>
          <p:cNvPr id="3" name="Audio 2">
            <a:hlinkClick r:id="" action="ppaction://media"/>
            <a:extLst>
              <a:ext uri="{FF2B5EF4-FFF2-40B4-BE49-F238E27FC236}">
                <a16:creationId xmlns:a16="http://schemas.microsoft.com/office/drawing/2014/main" id="{6272A3CD-F680-4249-AB98-396A4CEA890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283798632"/>
      </p:ext>
    </p:extLst>
  </p:cSld>
  <p:clrMapOvr>
    <a:masterClrMapping/>
  </p:clrMapOvr>
  <mc:AlternateContent xmlns:mc="http://schemas.openxmlformats.org/markup-compatibility/2006">
    <mc:Choice xmlns:p14="http://schemas.microsoft.com/office/powerpoint/2010/main" Requires="p14">
      <p:transition spd="slow" p14:dur="2000" advTm="26392"/>
    </mc:Choice>
    <mc:Fallback>
      <p:transition spd="slow" advTm="26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xEl>
                                              <p:pRg st="3" end="3"/>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3"/>
                </p:tgtEl>
              </p:cMediaNode>
            </p:audio>
          </p:childTnLst>
        </p:cTn>
      </p:par>
    </p:tnLst>
    <p:bldLst>
      <p:bldP spid="12"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ED1DB7D-759D-4B42-8CD6-61EF8EBF7708}"/>
              </a:ext>
            </a:extLst>
          </p:cNvPr>
          <p:cNvSpPr>
            <a:spLocks noGrp="1"/>
          </p:cNvSpPr>
          <p:nvPr>
            <p:ph type="title"/>
          </p:nvPr>
        </p:nvSpPr>
        <p:spPr>
          <a:xfrm>
            <a:off x="653143" y="1645920"/>
            <a:ext cx="3522879" cy="4470821"/>
          </a:xfrm>
        </p:spPr>
        <p:txBody>
          <a:bodyPr>
            <a:normAutofit/>
          </a:bodyPr>
          <a:lstStyle/>
          <a:p>
            <a:pPr algn="r"/>
            <a:r>
              <a:rPr lang="en-US" dirty="0">
                <a:solidFill>
                  <a:srgbClr val="FFFFFF"/>
                </a:solidFill>
              </a:rPr>
              <a:t>Data Lifecycle</a:t>
            </a:r>
          </a:p>
        </p:txBody>
      </p:sp>
      <p:sp>
        <p:nvSpPr>
          <p:cNvPr id="4" name="Rectangle 3">
            <a:extLst>
              <a:ext uri="{FF2B5EF4-FFF2-40B4-BE49-F238E27FC236}">
                <a16:creationId xmlns:a16="http://schemas.microsoft.com/office/drawing/2014/main" id="{219066CF-0A4A-7D43-9D9F-DF50AC913568}"/>
              </a:ext>
            </a:extLst>
          </p:cNvPr>
          <p:cNvSpPr/>
          <p:nvPr/>
        </p:nvSpPr>
        <p:spPr>
          <a:xfrm>
            <a:off x="10152529" y="0"/>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4">
            <a:extLst>
              <a:ext uri="{FF2B5EF4-FFF2-40B4-BE49-F238E27FC236}">
                <a16:creationId xmlns:a16="http://schemas.microsoft.com/office/drawing/2014/main" id="{00B0C4E7-24B4-6E4A-B73A-7A2ADFB1989C}"/>
              </a:ext>
            </a:extLst>
          </p:cNvPr>
          <p:cNvGraphicFramePr>
            <a:graphicFrameLocks noGrp="1"/>
          </p:cNvGraphicFramePr>
          <p:nvPr>
            <p:ph idx="1"/>
            <p:extLst>
              <p:ext uri="{D42A27DB-BD31-4B8C-83A1-F6EECF244321}">
                <p14:modId xmlns:p14="http://schemas.microsoft.com/office/powerpoint/2010/main" val="1542157839"/>
              </p:ext>
            </p:extLst>
          </p:nvPr>
        </p:nvGraphicFramePr>
        <p:xfrm>
          <a:off x="5271135" y="490928"/>
          <a:ext cx="6640642" cy="58761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758E9506-5281-7941-956D-22AFD6CB443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150211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6628"/>
    </mc:Choice>
    <mc:Fallback>
      <p:transition spd="slow" advTm="86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graphicEl>
                                              <a:dgm id="{69FBAC67-8356-6E49-A31C-5C2585E5988B}"/>
                                            </p:graphicEl>
                                          </p:spTgt>
                                        </p:tgtEl>
                                        <p:attrNameLst>
                                          <p:attrName>style.visibility</p:attrName>
                                        </p:attrNameLst>
                                      </p:cBhvr>
                                      <p:to>
                                        <p:strVal val="visible"/>
                                      </p:to>
                                    </p:set>
                                    <p:animEffect transition="in" filter="fade">
                                      <p:cBhvr>
                                        <p:cTn id="11" dur="500"/>
                                        <p:tgtEl>
                                          <p:spTgt spid="13">
                                            <p:graphicEl>
                                              <a:dgm id="{69FBAC67-8356-6E49-A31C-5C2585E5988B}"/>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graphicEl>
                                              <a:dgm id="{3CB111A9-7798-954F-ACAB-DFDE657CFFED}"/>
                                            </p:graphicEl>
                                          </p:spTgt>
                                        </p:tgtEl>
                                        <p:attrNameLst>
                                          <p:attrName>style.visibility</p:attrName>
                                        </p:attrNameLst>
                                      </p:cBhvr>
                                      <p:to>
                                        <p:strVal val="visible"/>
                                      </p:to>
                                    </p:set>
                                    <p:animEffect transition="in" filter="fade">
                                      <p:cBhvr>
                                        <p:cTn id="16" dur="500"/>
                                        <p:tgtEl>
                                          <p:spTgt spid="13">
                                            <p:graphicEl>
                                              <a:dgm id="{3CB111A9-7798-954F-ACAB-DFDE657CFFED}"/>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graphicEl>
                                              <a:dgm id="{C56B4975-4953-4E47-87E1-505A84777A9A}"/>
                                            </p:graphicEl>
                                          </p:spTgt>
                                        </p:tgtEl>
                                        <p:attrNameLst>
                                          <p:attrName>style.visibility</p:attrName>
                                        </p:attrNameLst>
                                      </p:cBhvr>
                                      <p:to>
                                        <p:strVal val="visible"/>
                                      </p:to>
                                    </p:set>
                                    <p:animEffect transition="in" filter="fade">
                                      <p:cBhvr>
                                        <p:cTn id="19" dur="500"/>
                                        <p:tgtEl>
                                          <p:spTgt spid="13">
                                            <p:graphicEl>
                                              <a:dgm id="{C56B4975-4953-4E47-87E1-505A84777A9A}"/>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graphicEl>
                                              <a:dgm id="{CC21E0B7-12F5-5646-ADEF-8783F921133F}"/>
                                            </p:graphicEl>
                                          </p:spTgt>
                                        </p:tgtEl>
                                        <p:attrNameLst>
                                          <p:attrName>style.visibility</p:attrName>
                                        </p:attrNameLst>
                                      </p:cBhvr>
                                      <p:to>
                                        <p:strVal val="visible"/>
                                      </p:to>
                                    </p:set>
                                    <p:animEffect transition="in" filter="fade">
                                      <p:cBhvr>
                                        <p:cTn id="24" dur="500"/>
                                        <p:tgtEl>
                                          <p:spTgt spid="13">
                                            <p:graphicEl>
                                              <a:dgm id="{CC21E0B7-12F5-5646-ADEF-8783F921133F}"/>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graphicEl>
                                              <a:dgm id="{99FA1D14-509F-934C-A626-36E894A444B6}"/>
                                            </p:graphicEl>
                                          </p:spTgt>
                                        </p:tgtEl>
                                        <p:attrNameLst>
                                          <p:attrName>style.visibility</p:attrName>
                                        </p:attrNameLst>
                                      </p:cBhvr>
                                      <p:to>
                                        <p:strVal val="visible"/>
                                      </p:to>
                                    </p:set>
                                    <p:animEffect transition="in" filter="fade">
                                      <p:cBhvr>
                                        <p:cTn id="27" dur="500"/>
                                        <p:tgtEl>
                                          <p:spTgt spid="13">
                                            <p:graphicEl>
                                              <a:dgm id="{99FA1D14-509F-934C-A626-36E894A444B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graphicEl>
                                              <a:dgm id="{46E3D4A7-EE09-3642-9C0F-1FA8BFCEBFEE}"/>
                                            </p:graphicEl>
                                          </p:spTgt>
                                        </p:tgtEl>
                                        <p:attrNameLst>
                                          <p:attrName>style.visibility</p:attrName>
                                        </p:attrNameLst>
                                      </p:cBhvr>
                                      <p:to>
                                        <p:strVal val="visible"/>
                                      </p:to>
                                    </p:set>
                                    <p:animEffect transition="in" filter="fade">
                                      <p:cBhvr>
                                        <p:cTn id="32" dur="500"/>
                                        <p:tgtEl>
                                          <p:spTgt spid="13">
                                            <p:graphicEl>
                                              <a:dgm id="{46E3D4A7-EE09-3642-9C0F-1FA8BFCEBFEE}"/>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graphicEl>
                                              <a:dgm id="{652D7BC2-2A66-5B48-91B7-0C9A46A9D8A5}"/>
                                            </p:graphicEl>
                                          </p:spTgt>
                                        </p:tgtEl>
                                        <p:attrNameLst>
                                          <p:attrName>style.visibility</p:attrName>
                                        </p:attrNameLst>
                                      </p:cBhvr>
                                      <p:to>
                                        <p:strVal val="visible"/>
                                      </p:to>
                                    </p:set>
                                    <p:animEffect transition="in" filter="fade">
                                      <p:cBhvr>
                                        <p:cTn id="35" dur="500"/>
                                        <p:tgtEl>
                                          <p:spTgt spid="13">
                                            <p:graphicEl>
                                              <a:dgm id="{652D7BC2-2A66-5B48-91B7-0C9A46A9D8A5}"/>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graphicEl>
                                              <a:dgm id="{83979A32-4E37-8A43-B6B9-0C1B1CCBBA83}"/>
                                            </p:graphicEl>
                                          </p:spTgt>
                                        </p:tgtEl>
                                        <p:attrNameLst>
                                          <p:attrName>style.visibility</p:attrName>
                                        </p:attrNameLst>
                                      </p:cBhvr>
                                      <p:to>
                                        <p:strVal val="visible"/>
                                      </p:to>
                                    </p:set>
                                    <p:animEffect transition="in" filter="fade">
                                      <p:cBhvr>
                                        <p:cTn id="40" dur="500"/>
                                        <p:tgtEl>
                                          <p:spTgt spid="13">
                                            <p:graphicEl>
                                              <a:dgm id="{83979A32-4E37-8A43-B6B9-0C1B1CCBBA83}"/>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7EF36FE2-3968-BA4E-A397-4690CEF3D505}"/>
                                            </p:graphicEl>
                                          </p:spTgt>
                                        </p:tgtEl>
                                        <p:attrNameLst>
                                          <p:attrName>style.visibility</p:attrName>
                                        </p:attrNameLst>
                                      </p:cBhvr>
                                      <p:to>
                                        <p:strVal val="visible"/>
                                      </p:to>
                                    </p:set>
                                    <p:animEffect transition="in" filter="fade">
                                      <p:cBhvr>
                                        <p:cTn id="43" dur="500"/>
                                        <p:tgtEl>
                                          <p:spTgt spid="13">
                                            <p:graphicEl>
                                              <a:dgm id="{7EF36FE2-3968-BA4E-A397-4690CEF3D505}"/>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FAF18659-A8D6-3440-8870-F54999FBBDF3}"/>
                                            </p:graphicEl>
                                          </p:spTgt>
                                        </p:tgtEl>
                                        <p:attrNameLst>
                                          <p:attrName>style.visibility</p:attrName>
                                        </p:attrNameLst>
                                      </p:cBhvr>
                                      <p:to>
                                        <p:strVal val="visible"/>
                                      </p:to>
                                    </p:set>
                                    <p:animEffect transition="in" filter="fade">
                                      <p:cBhvr>
                                        <p:cTn id="46" dur="500"/>
                                        <p:tgtEl>
                                          <p:spTgt spid="13">
                                            <p:graphicEl>
                                              <a:dgm id="{FAF18659-A8D6-3440-8870-F54999FBBDF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6"/>
                </p:tgtEl>
              </p:cMediaNode>
            </p:audio>
          </p:childTnLst>
        </p:cTn>
      </p:par>
    </p:tnLst>
    <p:bldLst>
      <p:bldGraphic spid="13"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Data Processing</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a:extLst>
              <a:ext uri="{FF2B5EF4-FFF2-40B4-BE49-F238E27FC236}">
                <a16:creationId xmlns:a16="http://schemas.microsoft.com/office/drawing/2014/main" id="{901818E9-58DC-D946-8370-6BBFF57DA045}"/>
              </a:ext>
            </a:extLst>
          </p:cNvPr>
          <p:cNvGraphicFramePr/>
          <p:nvPr>
            <p:extLst>
              <p:ext uri="{D42A27DB-BD31-4B8C-83A1-F6EECF244321}">
                <p14:modId xmlns:p14="http://schemas.microsoft.com/office/powerpoint/2010/main" val="3947094099"/>
              </p:ext>
            </p:extLst>
          </p:nvPr>
        </p:nvGraphicFramePr>
        <p:xfrm>
          <a:off x="1841951" y="2150512"/>
          <a:ext cx="8508098" cy="44056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2">
            <a:hlinkClick r:id="" action="ppaction://media"/>
            <a:extLst>
              <a:ext uri="{FF2B5EF4-FFF2-40B4-BE49-F238E27FC236}">
                <a16:creationId xmlns:a16="http://schemas.microsoft.com/office/drawing/2014/main" id="{2BE53DE8-BE58-B444-AD8C-6C84902A735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724034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3619"/>
    </mc:Choice>
    <mc:Fallback>
      <p:transition spd="slow" advTm="93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12">
                                            <p:graphicEl>
                                              <a:dgm id="{E7BE9FBA-F07E-4A44-87D4-27082FE53039}"/>
                                            </p:graphicEl>
                                          </p:spTgt>
                                        </p:tgtEl>
                                        <p:attrNameLst>
                                          <p:attrName>style.visibility</p:attrName>
                                        </p:attrNameLst>
                                      </p:cBhvr>
                                      <p:to>
                                        <p:strVal val="visible"/>
                                      </p:to>
                                    </p:set>
                                    <p:anim calcmode="lin" valueType="num">
                                      <p:cBhvr additive="base">
                                        <p:cTn id="11" dur="500"/>
                                        <p:tgtEl>
                                          <p:spTgt spid="12">
                                            <p:graphicEl>
                                              <a:dgm id="{E7BE9FBA-F07E-4A44-87D4-27082FE53039}"/>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12">
                                            <p:graphicEl>
                                              <a:dgm id="{E7BE9FBA-F07E-4A44-87D4-27082FE53039}"/>
                                            </p:graphicEl>
                                          </p:spTgt>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12">
                                            <p:graphicEl>
                                              <a:dgm id="{F6BDAFEE-B9C6-F146-B4BC-183A35D2774C}"/>
                                            </p:graphicEl>
                                          </p:spTgt>
                                        </p:tgtEl>
                                        <p:attrNameLst>
                                          <p:attrName>style.visibility</p:attrName>
                                        </p:attrNameLst>
                                      </p:cBhvr>
                                      <p:to>
                                        <p:strVal val="visible"/>
                                      </p:to>
                                    </p:set>
                                    <p:anim calcmode="lin" valueType="num">
                                      <p:cBhvr additive="base">
                                        <p:cTn id="16" dur="500"/>
                                        <p:tgtEl>
                                          <p:spTgt spid="12">
                                            <p:graphicEl>
                                              <a:dgm id="{F6BDAFEE-B9C6-F146-B4BC-183A35D2774C}"/>
                                            </p:graphicEl>
                                          </p:spTgt>
                                        </p:tgtEl>
                                        <p:attrNameLst>
                                          <p:attrName>ppt_y</p:attrName>
                                        </p:attrNameLst>
                                      </p:cBhvr>
                                      <p:tavLst>
                                        <p:tav tm="0">
                                          <p:val>
                                            <p:strVal val="#ppt_y+#ppt_h*1.125000"/>
                                          </p:val>
                                        </p:tav>
                                        <p:tav tm="100000">
                                          <p:val>
                                            <p:strVal val="#ppt_y"/>
                                          </p:val>
                                        </p:tav>
                                      </p:tavLst>
                                    </p:anim>
                                    <p:animEffect transition="in" filter="wipe(up)">
                                      <p:cBhvr>
                                        <p:cTn id="17" dur="500"/>
                                        <p:tgtEl>
                                          <p:spTgt spid="12">
                                            <p:graphicEl>
                                              <a:dgm id="{F6BDAFEE-B9C6-F146-B4BC-183A35D2774C}"/>
                                            </p:graphicEl>
                                          </p:spTgt>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12">
                                            <p:graphicEl>
                                              <a:dgm id="{F4FF622C-8D5C-884C-8B1F-10DF20B40181}"/>
                                            </p:graphicEl>
                                          </p:spTgt>
                                        </p:tgtEl>
                                        <p:attrNameLst>
                                          <p:attrName>style.visibility</p:attrName>
                                        </p:attrNameLst>
                                      </p:cBhvr>
                                      <p:to>
                                        <p:strVal val="visible"/>
                                      </p:to>
                                    </p:set>
                                    <p:anim calcmode="lin" valueType="num">
                                      <p:cBhvr additive="base">
                                        <p:cTn id="21" dur="500"/>
                                        <p:tgtEl>
                                          <p:spTgt spid="12">
                                            <p:graphicEl>
                                              <a:dgm id="{F4FF622C-8D5C-884C-8B1F-10DF20B40181}"/>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12">
                                            <p:graphicEl>
                                              <a:dgm id="{F4FF622C-8D5C-884C-8B1F-10DF20B40181}"/>
                                            </p:graphicEl>
                                          </p:spTgt>
                                        </p:tgtEl>
                                      </p:cBhvr>
                                    </p:animEffect>
                                  </p:childTnLst>
                                </p:cTn>
                              </p:par>
                            </p:childTnLst>
                          </p:cTn>
                        </p:par>
                        <p:par>
                          <p:cTn id="23" fill="hold">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12">
                                            <p:graphicEl>
                                              <a:dgm id="{BEEA3CB9-30CB-7341-BDA2-F737A30B34BC}"/>
                                            </p:graphicEl>
                                          </p:spTgt>
                                        </p:tgtEl>
                                        <p:attrNameLst>
                                          <p:attrName>style.visibility</p:attrName>
                                        </p:attrNameLst>
                                      </p:cBhvr>
                                      <p:to>
                                        <p:strVal val="visible"/>
                                      </p:to>
                                    </p:set>
                                    <p:anim calcmode="lin" valueType="num">
                                      <p:cBhvr additive="base">
                                        <p:cTn id="26" dur="500"/>
                                        <p:tgtEl>
                                          <p:spTgt spid="12">
                                            <p:graphicEl>
                                              <a:dgm id="{BEEA3CB9-30CB-7341-BDA2-F737A30B34BC}"/>
                                            </p:graphicEl>
                                          </p:spTgt>
                                        </p:tgtEl>
                                        <p:attrNameLst>
                                          <p:attrName>ppt_y</p:attrName>
                                        </p:attrNameLst>
                                      </p:cBhvr>
                                      <p:tavLst>
                                        <p:tav tm="0">
                                          <p:val>
                                            <p:strVal val="#ppt_y+#ppt_h*1.125000"/>
                                          </p:val>
                                        </p:tav>
                                        <p:tav tm="100000">
                                          <p:val>
                                            <p:strVal val="#ppt_y"/>
                                          </p:val>
                                        </p:tav>
                                      </p:tavLst>
                                    </p:anim>
                                    <p:animEffect transition="in" filter="wipe(up)">
                                      <p:cBhvr>
                                        <p:cTn id="27" dur="500"/>
                                        <p:tgtEl>
                                          <p:spTgt spid="12">
                                            <p:graphicEl>
                                              <a:dgm id="{BEEA3CB9-30CB-7341-BDA2-F737A30B34B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2">
                                            <p:graphicEl>
                                              <a:dgm id="{2FC7B47A-5DD3-9D45-B0D7-763E4D67D605}"/>
                                            </p:graphicEl>
                                          </p:spTgt>
                                        </p:tgtEl>
                                        <p:attrNameLst>
                                          <p:attrName>style.visibility</p:attrName>
                                        </p:attrNameLst>
                                      </p:cBhvr>
                                      <p:to>
                                        <p:strVal val="visible"/>
                                      </p:to>
                                    </p:set>
                                    <p:anim calcmode="lin" valueType="num">
                                      <p:cBhvr additive="base">
                                        <p:cTn id="32" dur="500"/>
                                        <p:tgtEl>
                                          <p:spTgt spid="12">
                                            <p:graphicEl>
                                              <a:dgm id="{2FC7B47A-5DD3-9D45-B0D7-763E4D67D605}"/>
                                            </p:graphicEl>
                                          </p:spTgt>
                                        </p:tgtEl>
                                        <p:attrNameLst>
                                          <p:attrName>ppt_y</p:attrName>
                                        </p:attrNameLst>
                                      </p:cBhvr>
                                      <p:tavLst>
                                        <p:tav tm="0">
                                          <p:val>
                                            <p:strVal val="#ppt_y-#ppt_h*1.125000"/>
                                          </p:val>
                                        </p:tav>
                                        <p:tav tm="100000">
                                          <p:val>
                                            <p:strVal val="#ppt_y"/>
                                          </p:val>
                                        </p:tav>
                                      </p:tavLst>
                                    </p:anim>
                                    <p:animEffect transition="in" filter="wipe(down)">
                                      <p:cBhvr>
                                        <p:cTn id="33" dur="500"/>
                                        <p:tgtEl>
                                          <p:spTgt spid="12">
                                            <p:graphicEl>
                                              <a:dgm id="{2FC7B47A-5DD3-9D45-B0D7-763E4D67D605}"/>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1" fill="hold" grpId="0" nodeType="clickEffect">
                                  <p:stCondLst>
                                    <p:cond delay="0"/>
                                  </p:stCondLst>
                                  <p:childTnLst>
                                    <p:set>
                                      <p:cBhvr>
                                        <p:cTn id="37" dur="1" fill="hold">
                                          <p:stCondLst>
                                            <p:cond delay="0"/>
                                          </p:stCondLst>
                                        </p:cTn>
                                        <p:tgtEl>
                                          <p:spTgt spid="12">
                                            <p:graphicEl>
                                              <a:dgm id="{C51F531F-B881-8A42-BDBC-6D1F2214ABF3}"/>
                                            </p:graphicEl>
                                          </p:spTgt>
                                        </p:tgtEl>
                                        <p:attrNameLst>
                                          <p:attrName>style.visibility</p:attrName>
                                        </p:attrNameLst>
                                      </p:cBhvr>
                                      <p:to>
                                        <p:strVal val="visible"/>
                                      </p:to>
                                    </p:set>
                                    <p:anim calcmode="lin" valueType="num">
                                      <p:cBhvr additive="base">
                                        <p:cTn id="38" dur="500"/>
                                        <p:tgtEl>
                                          <p:spTgt spid="12">
                                            <p:graphicEl>
                                              <a:dgm id="{C51F531F-B881-8A42-BDBC-6D1F2214ABF3}"/>
                                            </p:graphicEl>
                                          </p:spTgt>
                                        </p:tgtEl>
                                        <p:attrNameLst>
                                          <p:attrName>ppt_y</p:attrName>
                                        </p:attrNameLst>
                                      </p:cBhvr>
                                      <p:tavLst>
                                        <p:tav tm="0">
                                          <p:val>
                                            <p:strVal val="#ppt_y-#ppt_h*1.125000"/>
                                          </p:val>
                                        </p:tav>
                                        <p:tav tm="100000">
                                          <p:val>
                                            <p:strVal val="#ppt_y"/>
                                          </p:val>
                                        </p:tav>
                                      </p:tavLst>
                                    </p:anim>
                                    <p:animEffect transition="in" filter="wipe(down)">
                                      <p:cBhvr>
                                        <p:cTn id="39" dur="500"/>
                                        <p:tgtEl>
                                          <p:spTgt spid="12">
                                            <p:graphicEl>
                                              <a:dgm id="{C51F531F-B881-8A42-BDBC-6D1F2214ABF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12">
                                            <p:graphicEl>
                                              <a:dgm id="{03846702-6C64-0347-929B-1E1C6CCC2E76}"/>
                                            </p:graphicEl>
                                          </p:spTgt>
                                        </p:tgtEl>
                                        <p:attrNameLst>
                                          <p:attrName>style.visibility</p:attrName>
                                        </p:attrNameLst>
                                      </p:cBhvr>
                                      <p:to>
                                        <p:strVal val="visible"/>
                                      </p:to>
                                    </p:set>
                                    <p:anim calcmode="lin" valueType="num">
                                      <p:cBhvr additive="base">
                                        <p:cTn id="44" dur="500"/>
                                        <p:tgtEl>
                                          <p:spTgt spid="12">
                                            <p:graphicEl>
                                              <a:dgm id="{03846702-6C64-0347-929B-1E1C6CCC2E76}"/>
                                            </p:graphicEl>
                                          </p:spTgt>
                                        </p:tgtEl>
                                        <p:attrNameLst>
                                          <p:attrName>ppt_y</p:attrName>
                                        </p:attrNameLst>
                                      </p:cBhvr>
                                      <p:tavLst>
                                        <p:tav tm="0">
                                          <p:val>
                                            <p:strVal val="#ppt_y-#ppt_h*1.125000"/>
                                          </p:val>
                                        </p:tav>
                                        <p:tav tm="100000">
                                          <p:val>
                                            <p:strVal val="#ppt_y"/>
                                          </p:val>
                                        </p:tav>
                                      </p:tavLst>
                                    </p:anim>
                                    <p:animEffect transition="in" filter="wipe(down)">
                                      <p:cBhvr>
                                        <p:cTn id="45" dur="500"/>
                                        <p:tgtEl>
                                          <p:spTgt spid="12">
                                            <p:graphicEl>
                                              <a:dgm id="{03846702-6C64-0347-929B-1E1C6CCC2E76}"/>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12">
                                            <p:graphicEl>
                                              <a:dgm id="{BE853FBF-22CD-4344-B3E4-8DCF4ACC8D7C}"/>
                                            </p:graphicEl>
                                          </p:spTgt>
                                        </p:tgtEl>
                                        <p:attrNameLst>
                                          <p:attrName>style.visibility</p:attrName>
                                        </p:attrNameLst>
                                      </p:cBhvr>
                                      <p:to>
                                        <p:strVal val="visible"/>
                                      </p:to>
                                    </p:set>
                                    <p:anim calcmode="lin" valueType="num">
                                      <p:cBhvr additive="base">
                                        <p:cTn id="50" dur="500"/>
                                        <p:tgtEl>
                                          <p:spTgt spid="12">
                                            <p:graphicEl>
                                              <a:dgm id="{BE853FBF-22CD-4344-B3E4-8DCF4ACC8D7C}"/>
                                            </p:graphicEl>
                                          </p:spTgt>
                                        </p:tgtEl>
                                        <p:attrNameLst>
                                          <p:attrName>ppt_y</p:attrName>
                                        </p:attrNameLst>
                                      </p:cBhvr>
                                      <p:tavLst>
                                        <p:tav tm="0">
                                          <p:val>
                                            <p:strVal val="#ppt_y-#ppt_h*1.125000"/>
                                          </p:val>
                                        </p:tav>
                                        <p:tav tm="100000">
                                          <p:val>
                                            <p:strVal val="#ppt_y"/>
                                          </p:val>
                                        </p:tav>
                                      </p:tavLst>
                                    </p:anim>
                                    <p:animEffect transition="in" filter="wipe(down)">
                                      <p:cBhvr>
                                        <p:cTn id="51" dur="500"/>
                                        <p:tgtEl>
                                          <p:spTgt spid="12">
                                            <p:graphicEl>
                                              <a:dgm id="{BE853FBF-22CD-4344-B3E4-8DCF4ACC8D7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3"/>
                </p:tgtEl>
              </p:cMediaNode>
            </p:audio>
          </p:childTnLst>
        </p:cTn>
      </p:par>
    </p:tnLst>
    <p:bldLst>
      <p:bldGraphic spid="12" grpId="0" uiExpand="1">
        <p:bldSub>
          <a:bldDgm bld="lvl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4" name="Freeform: Shape 23">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E1991E76-3E2A-A44F-94BE-6464615ADFDB}"/>
              </a:ext>
            </a:extLst>
          </p:cNvPr>
          <p:cNvSpPr>
            <a:spLocks noGrp="1"/>
          </p:cNvSpPr>
          <p:nvPr>
            <p:ph type="title"/>
          </p:nvPr>
        </p:nvSpPr>
        <p:spPr>
          <a:xfrm>
            <a:off x="1359596" y="1764209"/>
            <a:ext cx="6974915" cy="3329581"/>
          </a:xfrm>
        </p:spPr>
        <p:txBody>
          <a:bodyPr vert="horz" lIns="91440" tIns="45720" rIns="91440" bIns="45720" rtlCol="0" anchor="b">
            <a:normAutofit/>
          </a:bodyPr>
          <a:lstStyle/>
          <a:p>
            <a:pPr>
              <a:lnSpc>
                <a:spcPct val="90000"/>
              </a:lnSpc>
            </a:pPr>
            <a:r>
              <a:rPr lang="en-US" sz="4800" kern="1200" dirty="0">
                <a:solidFill>
                  <a:schemeClr val="tx2"/>
                </a:solidFill>
              </a:rPr>
              <a:t>What is the importance of learning fundamental data concepts?</a:t>
            </a:r>
          </a:p>
        </p:txBody>
      </p:sp>
      <p:sp>
        <p:nvSpPr>
          <p:cNvPr id="26" name="Rectangle 25">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Audio 3">
            <a:hlinkClick r:id="" action="ppaction://media"/>
            <a:extLst>
              <a:ext uri="{FF2B5EF4-FFF2-40B4-BE49-F238E27FC236}">
                <a16:creationId xmlns:a16="http://schemas.microsoft.com/office/drawing/2014/main" id="{3D86959B-112E-2E4C-B925-D4A423E011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78859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6218"/>
    </mc:Choice>
    <mc:Fallback>
      <p:transition spd="slow" advTm="66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ED1DB7D-759D-4B42-8CD6-61EF8EBF7708}"/>
              </a:ext>
            </a:extLst>
          </p:cNvPr>
          <p:cNvSpPr>
            <a:spLocks noGrp="1"/>
          </p:cNvSpPr>
          <p:nvPr>
            <p:ph type="title"/>
          </p:nvPr>
        </p:nvSpPr>
        <p:spPr>
          <a:xfrm>
            <a:off x="653143" y="1645920"/>
            <a:ext cx="3522879" cy="4470821"/>
          </a:xfrm>
        </p:spPr>
        <p:txBody>
          <a:bodyPr>
            <a:normAutofit/>
          </a:bodyPr>
          <a:lstStyle/>
          <a:p>
            <a:pPr algn="r"/>
            <a:r>
              <a:rPr lang="en-US" dirty="0">
                <a:solidFill>
                  <a:srgbClr val="FFFFFF"/>
                </a:solidFill>
              </a:rPr>
              <a:t>References</a:t>
            </a:r>
          </a:p>
        </p:txBody>
      </p:sp>
      <p:sp>
        <p:nvSpPr>
          <p:cNvPr id="3" name="Content Placeholder 2">
            <a:extLst>
              <a:ext uri="{FF2B5EF4-FFF2-40B4-BE49-F238E27FC236}">
                <a16:creationId xmlns:a16="http://schemas.microsoft.com/office/drawing/2014/main" id="{15CE98F8-D1D9-DE4A-8299-208B3FD83E5F}"/>
              </a:ext>
            </a:extLst>
          </p:cNvPr>
          <p:cNvSpPr>
            <a:spLocks noGrp="1"/>
          </p:cNvSpPr>
          <p:nvPr>
            <p:ph idx="1"/>
          </p:nvPr>
        </p:nvSpPr>
        <p:spPr>
          <a:xfrm>
            <a:off x="5204109" y="1143001"/>
            <a:ext cx="5919503" cy="4973740"/>
          </a:xfrm>
        </p:spPr>
        <p:txBody>
          <a:bodyPr>
            <a:normAutofit fontScale="85000" lnSpcReduction="10000"/>
          </a:bodyPr>
          <a:lstStyle/>
          <a:p>
            <a:pPr>
              <a:lnSpc>
                <a:spcPct val="120000"/>
              </a:lnSpc>
              <a:buClr>
                <a:schemeClr val="accent3">
                  <a:lumMod val="75000"/>
                </a:schemeClr>
              </a:buClr>
            </a:pPr>
            <a:r>
              <a:rPr lang="en-US" sz="1600" dirty="0" err="1"/>
              <a:t>ContentedWriter.com</a:t>
            </a:r>
            <a:r>
              <a:rPr lang="en-US" sz="1600" dirty="0"/>
              <a:t> (2013). </a:t>
            </a:r>
            <a:r>
              <a:rPr lang="en-US" sz="1600" i="1" dirty="0">
                <a:solidFill>
                  <a:schemeClr val="accent4"/>
                </a:solidFill>
              </a:rPr>
              <a:t>Characteristics of good information.</a:t>
            </a:r>
            <a:r>
              <a:rPr lang="en-US" sz="1600" dirty="0"/>
              <a:t> Retrieved from https://</a:t>
            </a:r>
            <a:r>
              <a:rPr lang="en-US" sz="1600" dirty="0" err="1"/>
              <a:t>contentedwriter.com</a:t>
            </a:r>
            <a:r>
              <a:rPr lang="en-US" sz="1600" dirty="0"/>
              <a:t>/characteristics-of-good-information/</a:t>
            </a:r>
          </a:p>
          <a:p>
            <a:pPr>
              <a:lnSpc>
                <a:spcPct val="120000"/>
              </a:lnSpc>
              <a:buClr>
                <a:schemeClr val="accent3">
                  <a:lumMod val="75000"/>
                </a:schemeClr>
              </a:buClr>
            </a:pPr>
            <a:r>
              <a:rPr lang="en-US" sz="1600" dirty="0"/>
              <a:t>Coronel, C. &amp; Morris, S. (2017). Database systems: design, implementation, and management, 13</a:t>
            </a:r>
            <a:r>
              <a:rPr lang="en-US" sz="1600" baseline="30000" dirty="0"/>
              <a:t>th</a:t>
            </a:r>
            <a:r>
              <a:rPr lang="en-US" sz="1600" dirty="0"/>
              <a:t> ed. Boston, MS: Cengage Learning.</a:t>
            </a:r>
          </a:p>
          <a:p>
            <a:pPr>
              <a:lnSpc>
                <a:spcPct val="120000"/>
              </a:lnSpc>
              <a:buClr>
                <a:schemeClr val="accent3">
                  <a:lumMod val="75000"/>
                </a:schemeClr>
              </a:buClr>
            </a:pPr>
            <a:r>
              <a:rPr lang="en-US" sz="1600" dirty="0" err="1"/>
              <a:t>Golett</a:t>
            </a:r>
            <a:r>
              <a:rPr lang="en-US" sz="1600" dirty="0"/>
              <a:t>, M. (2016). </a:t>
            </a:r>
            <a:r>
              <a:rPr lang="en-US" sz="1600" i="1" dirty="0">
                <a:solidFill>
                  <a:schemeClr val="accent4"/>
                </a:solidFill>
              </a:rPr>
              <a:t>What is data management? </a:t>
            </a:r>
            <a:r>
              <a:rPr lang="en-US" sz="1600" dirty="0"/>
              <a:t>NGDATA. Retrieved from https://</a:t>
            </a:r>
            <a:r>
              <a:rPr lang="en-US" sz="1600" dirty="0" err="1"/>
              <a:t>www.ngdata.com</a:t>
            </a:r>
            <a:r>
              <a:rPr lang="en-US" sz="1600" dirty="0"/>
              <a:t>/what-is-data-management/#:~:text=Data%20management%20is%20an%20administrative,the%20data%20for%20its%20users.</a:t>
            </a:r>
          </a:p>
          <a:p>
            <a:pPr>
              <a:lnSpc>
                <a:spcPct val="120000"/>
              </a:lnSpc>
              <a:buClr>
                <a:schemeClr val="accent3">
                  <a:lumMod val="75000"/>
                </a:schemeClr>
              </a:buClr>
            </a:pPr>
            <a:r>
              <a:rPr lang="en-US" sz="1600" dirty="0"/>
              <a:t>Miller, H. (1996). </a:t>
            </a:r>
            <a:r>
              <a:rPr lang="en-US" sz="1600" i="1" dirty="0">
                <a:solidFill>
                  <a:schemeClr val="accent4"/>
                </a:solidFill>
              </a:rPr>
              <a:t>The multiple dimensions of information quality. </a:t>
            </a:r>
            <a:r>
              <a:rPr lang="en-US" sz="1600" dirty="0"/>
              <a:t>Information Systems Management. Spring96, Vol. 13 (2), pp. 79-82.</a:t>
            </a:r>
          </a:p>
          <a:p>
            <a:pPr>
              <a:lnSpc>
                <a:spcPct val="120000"/>
              </a:lnSpc>
              <a:buClr>
                <a:schemeClr val="accent3">
                  <a:lumMod val="75000"/>
                </a:schemeClr>
              </a:buClr>
            </a:pPr>
            <a:r>
              <a:rPr lang="en-US" sz="1600" dirty="0"/>
              <a:t>Oxford Dictionary</a:t>
            </a:r>
          </a:p>
          <a:p>
            <a:pPr>
              <a:lnSpc>
                <a:spcPct val="120000"/>
              </a:lnSpc>
              <a:buClr>
                <a:schemeClr val="accent3">
                  <a:lumMod val="75000"/>
                </a:schemeClr>
              </a:buClr>
            </a:pPr>
            <a:r>
              <a:rPr lang="en-US" sz="1600" dirty="0"/>
              <a:t>Rouse, M. (2018). </a:t>
            </a:r>
            <a:r>
              <a:rPr lang="en-US" sz="1600" i="1" dirty="0">
                <a:solidFill>
                  <a:schemeClr val="accent4"/>
                </a:solidFill>
              </a:rPr>
              <a:t>What is data management &amp; why is it important?</a:t>
            </a:r>
            <a:r>
              <a:rPr lang="en-US" sz="1600" dirty="0"/>
              <a:t> TechTarget. Retrieved from https://</a:t>
            </a:r>
            <a:r>
              <a:rPr lang="en-US" sz="1600" dirty="0" err="1"/>
              <a:t>searchdatamanagement.techtarget.com</a:t>
            </a:r>
            <a:r>
              <a:rPr lang="en-US" sz="1600" dirty="0"/>
              <a:t>/definition/data-management</a:t>
            </a:r>
          </a:p>
          <a:p>
            <a:pPr>
              <a:lnSpc>
                <a:spcPct val="120000"/>
              </a:lnSpc>
              <a:buClr>
                <a:schemeClr val="accent3">
                  <a:lumMod val="75000"/>
                </a:schemeClr>
              </a:buClr>
            </a:pPr>
            <a:endParaRPr lang="en-US" sz="1600" dirty="0"/>
          </a:p>
        </p:txBody>
      </p:sp>
      <p:sp>
        <p:nvSpPr>
          <p:cNvPr id="4" name="Rectangle 3">
            <a:extLst>
              <a:ext uri="{FF2B5EF4-FFF2-40B4-BE49-F238E27FC236}">
                <a16:creationId xmlns:a16="http://schemas.microsoft.com/office/drawing/2014/main" id="{219066CF-0A4A-7D43-9D9F-DF50AC913568}"/>
              </a:ext>
            </a:extLst>
          </p:cNvPr>
          <p:cNvSpPr/>
          <p:nvPr/>
        </p:nvSpPr>
        <p:spPr>
          <a:xfrm>
            <a:off x="10152529" y="0"/>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6DE2678D-7A34-CD45-9B05-29D98B70FF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89374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64"/>
    </mc:Choice>
    <mc:Fallback xmlns="">
      <p:transition spd="slow" advTm="9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2" presetClass="entr" presetSubtype="4"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additive="base">
                                        <p:cTn id="9"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0" dur="500"/>
                                        <p:tgtEl>
                                          <p:spTgt spid="3">
                                            <p:txEl>
                                              <p:pRg st="0" end="0"/>
                                            </p:txEl>
                                          </p:spTgt>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5" dur="500"/>
                                        <p:tgtEl>
                                          <p:spTgt spid="3">
                                            <p:txEl>
                                              <p:pRg st="1" end="1"/>
                                            </p:txEl>
                                          </p:spTgt>
                                        </p:tgtEl>
                                      </p:cBhvr>
                                    </p:animEffect>
                                  </p:childTnLst>
                                </p:cTn>
                              </p:par>
                            </p:childTnLst>
                          </p:cTn>
                        </p:par>
                        <p:par>
                          <p:cTn id="16" fill="hold">
                            <p:stCondLst>
                              <p:cond delay="1000"/>
                            </p:stCondLst>
                            <p:childTnLst>
                              <p:par>
                                <p:cTn id="17" presetID="12" presetClass="entr" presetSubtype="4"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par>
                          <p:cTn id="21" fill="hold">
                            <p:stCondLst>
                              <p:cond delay="1500"/>
                            </p:stCondLst>
                            <p:childTnLst>
                              <p:par>
                                <p:cTn id="22" presetID="12" presetClass="entr" presetSubtype="4"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5" dur="500"/>
                                        <p:tgtEl>
                                          <p:spTgt spid="3">
                                            <p:txEl>
                                              <p:pRg st="3" end="3"/>
                                            </p:txEl>
                                          </p:spTgt>
                                        </p:tgtEl>
                                      </p:cBhvr>
                                    </p:animEffect>
                                  </p:childTnLst>
                                </p:cTn>
                              </p:par>
                            </p:childTnLst>
                          </p:cTn>
                        </p:par>
                        <p:par>
                          <p:cTn id="26" fill="hold">
                            <p:stCondLst>
                              <p:cond delay="2000"/>
                            </p:stCondLst>
                            <p:childTnLst>
                              <p:par>
                                <p:cTn id="27" presetID="12" presetClass="entr" presetSubtype="4" fill="hold" grpId="0"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4" end="4"/>
                                            </p:txEl>
                                          </p:spTgt>
                                        </p:tgtEl>
                                      </p:cBhvr>
                                    </p:animEffect>
                                  </p:childTnLst>
                                </p:cTn>
                              </p:par>
                            </p:childTnLst>
                          </p:cTn>
                        </p:par>
                        <p:par>
                          <p:cTn id="31" fill="hold">
                            <p:stCondLst>
                              <p:cond delay="2500"/>
                            </p:stCondLst>
                            <p:childTnLst>
                              <p:par>
                                <p:cTn id="32" presetID="12" presetClass="entr" presetSubtype="4" fill="hold" grpId="0"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3DEE-F6D2-E048-83A0-75534643E9FE}"/>
              </a:ext>
            </a:extLst>
          </p:cNvPr>
          <p:cNvSpPr>
            <a:spLocks noGrp="1"/>
          </p:cNvSpPr>
          <p:nvPr>
            <p:ph type="title"/>
          </p:nvPr>
        </p:nvSpPr>
        <p:spPr/>
        <p:txBody>
          <a:bodyPr/>
          <a:lstStyle/>
          <a:p>
            <a:r>
              <a:rPr lang="en-US" sz="6000" dirty="0"/>
              <a:t>Questions?</a:t>
            </a:r>
          </a:p>
        </p:txBody>
      </p:sp>
      <p:sp>
        <p:nvSpPr>
          <p:cNvPr id="3" name="Text Placeholder 2">
            <a:extLst>
              <a:ext uri="{FF2B5EF4-FFF2-40B4-BE49-F238E27FC236}">
                <a16:creationId xmlns:a16="http://schemas.microsoft.com/office/drawing/2014/main" id="{9CDD02FF-F646-4547-A2F9-13A9D4BEFAB0}"/>
              </a:ext>
            </a:extLst>
          </p:cNvPr>
          <p:cNvSpPr>
            <a:spLocks noGrp="1"/>
          </p:cNvSpPr>
          <p:nvPr>
            <p:ph type="body" idx="1"/>
          </p:nvPr>
        </p:nvSpPr>
        <p:spPr/>
        <p:txBody>
          <a:bodyPr/>
          <a:lstStyle/>
          <a:p>
            <a:r>
              <a:rPr lang="en-US" dirty="0"/>
              <a:t>PLEASE POST YOUR QUESTIONS IN THE DISCUSSION BOARD CREATED FOR THIS TOPIC.</a:t>
            </a:r>
          </a:p>
        </p:txBody>
      </p:sp>
      <p:pic>
        <p:nvPicPr>
          <p:cNvPr id="5" name="Audio 4">
            <a:hlinkClick r:id="" action="ppaction://media"/>
            <a:extLst>
              <a:ext uri="{FF2B5EF4-FFF2-40B4-BE49-F238E27FC236}">
                <a16:creationId xmlns:a16="http://schemas.microsoft.com/office/drawing/2014/main" id="{6DAE4BF6-3251-7C43-9949-E7FD4817D5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92345295"/>
      </p:ext>
    </p:extLst>
  </p:cSld>
  <p:clrMapOvr>
    <a:masterClrMapping/>
  </p:clrMapOvr>
  <mc:AlternateContent xmlns:mc="http://schemas.openxmlformats.org/markup-compatibility/2006" xmlns:p14="http://schemas.microsoft.com/office/powerpoint/2010/main">
    <mc:Choice Requires="p14">
      <p:transition spd="slow" p14:dur="2000" advTm="17280"/>
    </mc:Choice>
    <mc:Fallback xmlns="">
      <p:transition spd="slow" advTm="17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77228A4B-EEA3-B14C-800D-CEE0A07326F1}"/>
              </a:ext>
            </a:extLst>
          </p:cNvPr>
          <p:cNvPicPr>
            <a:picLocks noChangeAspect="1"/>
          </p:cNvPicPr>
          <p:nvPr/>
        </p:nvPicPr>
        <p:blipFill>
          <a:blip r:embed="rId5"/>
          <a:stretch>
            <a:fillRect/>
          </a:stretch>
        </p:blipFill>
        <p:spPr>
          <a:xfrm>
            <a:off x="0" y="0"/>
            <a:ext cx="12192000" cy="6858000"/>
          </a:xfrm>
          <a:prstGeom prst="rect">
            <a:avLst/>
          </a:prstGeom>
        </p:spPr>
      </p:pic>
      <p:pic>
        <p:nvPicPr>
          <p:cNvPr id="2" name="Audio 1">
            <a:hlinkClick r:id="" action="ppaction://media"/>
            <a:extLst>
              <a:ext uri="{FF2B5EF4-FFF2-40B4-BE49-F238E27FC236}">
                <a16:creationId xmlns:a16="http://schemas.microsoft.com/office/drawing/2014/main" id="{7CB2024D-3DB0-1241-8D32-8044326721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20377801"/>
      </p:ext>
    </p:extLst>
  </p:cSld>
  <p:clrMapOvr>
    <a:masterClrMapping/>
  </p:clrMapOvr>
  <mc:AlternateContent xmlns:mc="http://schemas.openxmlformats.org/markup-compatibility/2006" xmlns:p14="http://schemas.microsoft.com/office/powerpoint/2010/main">
    <mc:Choice Requires="p14">
      <p:transition spd="slow" p14:dur="2000" advTm="15135"/>
    </mc:Choice>
    <mc:Fallback xmlns="">
      <p:transition spd="slow" advTm="15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CFF3-8E2F-4B90-8116-9A46A51D1E43}"/>
              </a:ext>
            </a:extLst>
          </p:cNvPr>
          <p:cNvSpPr>
            <a:spLocks noGrp="1"/>
          </p:cNvSpPr>
          <p:nvPr>
            <p:ph type="title"/>
          </p:nvPr>
        </p:nvSpPr>
        <p:spPr/>
        <p:txBody>
          <a:bodyPr>
            <a:normAutofit/>
          </a:bodyPr>
          <a:lstStyle/>
          <a:p>
            <a:r>
              <a:rPr lang="en-US" dirty="0"/>
              <a:t>What is Data and Information?</a:t>
            </a:r>
          </a:p>
        </p:txBody>
      </p:sp>
      <p:graphicFrame>
        <p:nvGraphicFramePr>
          <p:cNvPr id="5" name="Diagram 4">
            <a:extLst>
              <a:ext uri="{FF2B5EF4-FFF2-40B4-BE49-F238E27FC236}">
                <a16:creationId xmlns:a16="http://schemas.microsoft.com/office/drawing/2014/main" id="{95956DBE-F2FE-A84A-A835-E4D15CA96479}"/>
              </a:ext>
            </a:extLst>
          </p:cNvPr>
          <p:cNvGraphicFramePr/>
          <p:nvPr>
            <p:extLst>
              <p:ext uri="{D42A27DB-BD31-4B8C-83A1-F6EECF244321}">
                <p14:modId xmlns:p14="http://schemas.microsoft.com/office/powerpoint/2010/main" val="3113668815"/>
              </p:ext>
            </p:extLst>
          </p:nvPr>
        </p:nvGraphicFramePr>
        <p:xfrm>
          <a:off x="2737967" y="2148724"/>
          <a:ext cx="6096000" cy="14703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1" name="TextBox 40">
            <a:extLst>
              <a:ext uri="{FF2B5EF4-FFF2-40B4-BE49-F238E27FC236}">
                <a16:creationId xmlns:a16="http://schemas.microsoft.com/office/drawing/2014/main" id="{1F9984DF-1565-0F45-8492-F4F827DFEC35}"/>
              </a:ext>
            </a:extLst>
          </p:cNvPr>
          <p:cNvSpPr txBox="1"/>
          <p:nvPr/>
        </p:nvSpPr>
        <p:spPr>
          <a:xfrm>
            <a:off x="1367241" y="3799961"/>
            <a:ext cx="1354511" cy="369332"/>
          </a:xfrm>
          <a:prstGeom prst="rect">
            <a:avLst/>
          </a:prstGeom>
          <a:solidFill>
            <a:schemeClr val="bg1">
              <a:lumMod val="50000"/>
              <a:lumOff val="50000"/>
            </a:schemeClr>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11833211</a:t>
            </a:r>
          </a:p>
        </p:txBody>
      </p:sp>
      <p:sp>
        <p:nvSpPr>
          <p:cNvPr id="42" name="TextBox 41">
            <a:extLst>
              <a:ext uri="{FF2B5EF4-FFF2-40B4-BE49-F238E27FC236}">
                <a16:creationId xmlns:a16="http://schemas.microsoft.com/office/drawing/2014/main" id="{570FA360-DA6E-434F-BB88-B59A3B1F4567}"/>
              </a:ext>
            </a:extLst>
          </p:cNvPr>
          <p:cNvSpPr txBox="1"/>
          <p:nvPr/>
        </p:nvSpPr>
        <p:spPr>
          <a:xfrm>
            <a:off x="1367239" y="4203364"/>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Male</a:t>
            </a:r>
          </a:p>
        </p:txBody>
      </p:sp>
      <p:sp>
        <p:nvSpPr>
          <p:cNvPr id="43" name="TextBox 42">
            <a:extLst>
              <a:ext uri="{FF2B5EF4-FFF2-40B4-BE49-F238E27FC236}">
                <a16:creationId xmlns:a16="http://schemas.microsoft.com/office/drawing/2014/main" id="{E88B5F6B-B215-284F-8880-A3C118D98132}"/>
              </a:ext>
            </a:extLst>
          </p:cNvPr>
          <p:cNvSpPr txBox="1"/>
          <p:nvPr/>
        </p:nvSpPr>
        <p:spPr>
          <a:xfrm>
            <a:off x="1367239" y="4606767"/>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44" name="TextBox 43">
            <a:extLst>
              <a:ext uri="{FF2B5EF4-FFF2-40B4-BE49-F238E27FC236}">
                <a16:creationId xmlns:a16="http://schemas.microsoft.com/office/drawing/2014/main" id="{73D8F12D-4BCC-B44C-9B4F-CAA651BCFFD9}"/>
              </a:ext>
            </a:extLst>
          </p:cNvPr>
          <p:cNvSpPr txBox="1"/>
          <p:nvPr/>
        </p:nvSpPr>
        <p:spPr>
          <a:xfrm>
            <a:off x="1367239" y="5010171"/>
            <a:ext cx="1354515"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Romeo Lim</a:t>
            </a:r>
          </a:p>
        </p:txBody>
      </p:sp>
      <p:sp>
        <p:nvSpPr>
          <p:cNvPr id="45" name="TextBox 44">
            <a:extLst>
              <a:ext uri="{FF2B5EF4-FFF2-40B4-BE49-F238E27FC236}">
                <a16:creationId xmlns:a16="http://schemas.microsoft.com/office/drawing/2014/main" id="{67E87AAA-D24E-CD47-B939-89A0164680E3}"/>
              </a:ext>
            </a:extLst>
          </p:cNvPr>
          <p:cNvSpPr txBox="1"/>
          <p:nvPr/>
        </p:nvSpPr>
        <p:spPr>
          <a:xfrm>
            <a:off x="2801292" y="3799961"/>
            <a:ext cx="1354511" cy="369332"/>
          </a:xfrm>
          <a:prstGeom prst="rect">
            <a:avLst/>
          </a:prstGeom>
          <a:solidFill>
            <a:schemeClr val="bg1">
              <a:lumMod val="50000"/>
              <a:lumOff val="50000"/>
            </a:schemeClr>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11833288</a:t>
            </a:r>
          </a:p>
        </p:txBody>
      </p:sp>
      <p:sp>
        <p:nvSpPr>
          <p:cNvPr id="46" name="TextBox 45">
            <a:extLst>
              <a:ext uri="{FF2B5EF4-FFF2-40B4-BE49-F238E27FC236}">
                <a16:creationId xmlns:a16="http://schemas.microsoft.com/office/drawing/2014/main" id="{07DE5F68-FB09-994D-BE0D-D0FD404E3453}"/>
              </a:ext>
            </a:extLst>
          </p:cNvPr>
          <p:cNvSpPr txBox="1"/>
          <p:nvPr/>
        </p:nvSpPr>
        <p:spPr>
          <a:xfrm>
            <a:off x="2801292" y="5010171"/>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Female</a:t>
            </a:r>
          </a:p>
        </p:txBody>
      </p:sp>
      <p:sp>
        <p:nvSpPr>
          <p:cNvPr id="47" name="TextBox 46">
            <a:extLst>
              <a:ext uri="{FF2B5EF4-FFF2-40B4-BE49-F238E27FC236}">
                <a16:creationId xmlns:a16="http://schemas.microsoft.com/office/drawing/2014/main" id="{34450C09-B11B-5346-A43B-736D88284C2B}"/>
              </a:ext>
            </a:extLst>
          </p:cNvPr>
          <p:cNvSpPr txBox="1"/>
          <p:nvPr/>
        </p:nvSpPr>
        <p:spPr>
          <a:xfrm>
            <a:off x="2801292" y="4203364"/>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48" name="TextBox 47">
            <a:extLst>
              <a:ext uri="{FF2B5EF4-FFF2-40B4-BE49-F238E27FC236}">
                <a16:creationId xmlns:a16="http://schemas.microsoft.com/office/drawing/2014/main" id="{7CA6B764-234F-F043-B5AA-A6EF89BDB611}"/>
              </a:ext>
            </a:extLst>
          </p:cNvPr>
          <p:cNvSpPr txBox="1"/>
          <p:nvPr/>
        </p:nvSpPr>
        <p:spPr>
          <a:xfrm>
            <a:off x="2801291" y="4606767"/>
            <a:ext cx="1354515"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Anna Tan</a:t>
            </a:r>
          </a:p>
        </p:txBody>
      </p:sp>
      <p:sp>
        <p:nvSpPr>
          <p:cNvPr id="49" name="TextBox 48">
            <a:extLst>
              <a:ext uri="{FF2B5EF4-FFF2-40B4-BE49-F238E27FC236}">
                <a16:creationId xmlns:a16="http://schemas.microsoft.com/office/drawing/2014/main" id="{D67D909E-090F-364E-B1D3-3BB041291D4E}"/>
              </a:ext>
            </a:extLst>
          </p:cNvPr>
          <p:cNvSpPr txBox="1"/>
          <p:nvPr/>
        </p:nvSpPr>
        <p:spPr>
          <a:xfrm>
            <a:off x="4235345" y="4203364"/>
            <a:ext cx="1354511" cy="369332"/>
          </a:xfrm>
          <a:prstGeom prst="rect">
            <a:avLst/>
          </a:prstGeom>
          <a:solidFill>
            <a:schemeClr val="bg1">
              <a:lumMod val="50000"/>
              <a:lumOff val="50000"/>
            </a:schemeClr>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11833299</a:t>
            </a:r>
          </a:p>
        </p:txBody>
      </p:sp>
      <p:sp>
        <p:nvSpPr>
          <p:cNvPr id="54" name="TextBox 53">
            <a:extLst>
              <a:ext uri="{FF2B5EF4-FFF2-40B4-BE49-F238E27FC236}">
                <a16:creationId xmlns:a16="http://schemas.microsoft.com/office/drawing/2014/main" id="{94450BF2-4531-AA48-A3BD-ECFCFE4ADCAF}"/>
              </a:ext>
            </a:extLst>
          </p:cNvPr>
          <p:cNvSpPr txBox="1"/>
          <p:nvPr/>
        </p:nvSpPr>
        <p:spPr>
          <a:xfrm>
            <a:off x="4235343" y="5010171"/>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Male</a:t>
            </a:r>
          </a:p>
        </p:txBody>
      </p:sp>
      <p:sp>
        <p:nvSpPr>
          <p:cNvPr id="64" name="TextBox 63">
            <a:extLst>
              <a:ext uri="{FF2B5EF4-FFF2-40B4-BE49-F238E27FC236}">
                <a16:creationId xmlns:a16="http://schemas.microsoft.com/office/drawing/2014/main" id="{80BE7AB0-6E15-0B47-9666-7BDF4FEF2BA9}"/>
              </a:ext>
            </a:extLst>
          </p:cNvPr>
          <p:cNvSpPr txBox="1"/>
          <p:nvPr/>
        </p:nvSpPr>
        <p:spPr>
          <a:xfrm>
            <a:off x="4235343" y="4606767"/>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65" name="TextBox 64">
            <a:extLst>
              <a:ext uri="{FF2B5EF4-FFF2-40B4-BE49-F238E27FC236}">
                <a16:creationId xmlns:a16="http://schemas.microsoft.com/office/drawing/2014/main" id="{4B2F0FE5-FCB6-5141-94DE-34C0D729C8B3}"/>
              </a:ext>
            </a:extLst>
          </p:cNvPr>
          <p:cNvSpPr txBox="1"/>
          <p:nvPr/>
        </p:nvSpPr>
        <p:spPr>
          <a:xfrm>
            <a:off x="4235343" y="3799961"/>
            <a:ext cx="1354515"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Kyle Chu</a:t>
            </a:r>
          </a:p>
        </p:txBody>
      </p:sp>
      <p:sp>
        <p:nvSpPr>
          <p:cNvPr id="33" name="TextBox 32">
            <a:extLst>
              <a:ext uri="{FF2B5EF4-FFF2-40B4-BE49-F238E27FC236}">
                <a16:creationId xmlns:a16="http://schemas.microsoft.com/office/drawing/2014/main" id="{A86A1204-6D8F-6244-8606-8C263D98EAB1}"/>
              </a:ext>
            </a:extLst>
          </p:cNvPr>
          <p:cNvSpPr txBox="1"/>
          <p:nvPr/>
        </p:nvSpPr>
        <p:spPr>
          <a:xfrm>
            <a:off x="5976541" y="3806275"/>
            <a:ext cx="1354511" cy="369332"/>
          </a:xfrm>
          <a:prstGeom prst="rect">
            <a:avLst/>
          </a:prstGeom>
          <a:solidFill>
            <a:srgbClr val="21343E"/>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11833211</a:t>
            </a:r>
          </a:p>
        </p:txBody>
      </p:sp>
      <p:sp>
        <p:nvSpPr>
          <p:cNvPr id="34" name="TextBox 33">
            <a:extLst>
              <a:ext uri="{FF2B5EF4-FFF2-40B4-BE49-F238E27FC236}">
                <a16:creationId xmlns:a16="http://schemas.microsoft.com/office/drawing/2014/main" id="{FFA32A01-E3CF-9642-A0AA-AD4DFB350355}"/>
              </a:ext>
            </a:extLst>
          </p:cNvPr>
          <p:cNvSpPr txBox="1"/>
          <p:nvPr/>
        </p:nvSpPr>
        <p:spPr>
          <a:xfrm>
            <a:off x="5976540" y="4237435"/>
            <a:ext cx="1354511" cy="369332"/>
          </a:xfrm>
          <a:prstGeom prst="rect">
            <a:avLst/>
          </a:prstGeom>
          <a:solidFill>
            <a:srgbClr val="21343E"/>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11833288</a:t>
            </a:r>
          </a:p>
        </p:txBody>
      </p:sp>
      <p:sp>
        <p:nvSpPr>
          <p:cNvPr id="35" name="TextBox 34">
            <a:extLst>
              <a:ext uri="{FF2B5EF4-FFF2-40B4-BE49-F238E27FC236}">
                <a16:creationId xmlns:a16="http://schemas.microsoft.com/office/drawing/2014/main" id="{1A0618F3-853E-6348-B220-A8320B0DB397}"/>
              </a:ext>
            </a:extLst>
          </p:cNvPr>
          <p:cNvSpPr txBox="1"/>
          <p:nvPr/>
        </p:nvSpPr>
        <p:spPr>
          <a:xfrm>
            <a:off x="5976540" y="4668595"/>
            <a:ext cx="1354511" cy="369332"/>
          </a:xfrm>
          <a:prstGeom prst="rect">
            <a:avLst/>
          </a:prstGeom>
          <a:solidFill>
            <a:srgbClr val="21343E"/>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11833299</a:t>
            </a:r>
          </a:p>
        </p:txBody>
      </p:sp>
      <p:sp>
        <p:nvSpPr>
          <p:cNvPr id="36" name="TextBox 35">
            <a:extLst>
              <a:ext uri="{FF2B5EF4-FFF2-40B4-BE49-F238E27FC236}">
                <a16:creationId xmlns:a16="http://schemas.microsoft.com/office/drawing/2014/main" id="{62BCFC30-767C-494D-A743-9CA128345DEC}"/>
              </a:ext>
            </a:extLst>
          </p:cNvPr>
          <p:cNvSpPr txBox="1"/>
          <p:nvPr/>
        </p:nvSpPr>
        <p:spPr>
          <a:xfrm>
            <a:off x="8844637" y="3803733"/>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Male</a:t>
            </a:r>
          </a:p>
        </p:txBody>
      </p:sp>
      <p:sp>
        <p:nvSpPr>
          <p:cNvPr id="37" name="TextBox 36">
            <a:extLst>
              <a:ext uri="{FF2B5EF4-FFF2-40B4-BE49-F238E27FC236}">
                <a16:creationId xmlns:a16="http://schemas.microsoft.com/office/drawing/2014/main" id="{467D23B2-7B85-C641-9AA2-B15B296FD59F}"/>
              </a:ext>
            </a:extLst>
          </p:cNvPr>
          <p:cNvSpPr txBox="1"/>
          <p:nvPr/>
        </p:nvSpPr>
        <p:spPr>
          <a:xfrm>
            <a:off x="8844637" y="4235175"/>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Female</a:t>
            </a:r>
          </a:p>
        </p:txBody>
      </p:sp>
      <p:sp>
        <p:nvSpPr>
          <p:cNvPr id="38" name="TextBox 37">
            <a:extLst>
              <a:ext uri="{FF2B5EF4-FFF2-40B4-BE49-F238E27FC236}">
                <a16:creationId xmlns:a16="http://schemas.microsoft.com/office/drawing/2014/main" id="{E6E9C101-E80C-3E4E-B10A-09FC65867843}"/>
              </a:ext>
            </a:extLst>
          </p:cNvPr>
          <p:cNvSpPr txBox="1"/>
          <p:nvPr/>
        </p:nvSpPr>
        <p:spPr>
          <a:xfrm>
            <a:off x="8844637" y="4668595"/>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Male</a:t>
            </a:r>
          </a:p>
        </p:txBody>
      </p:sp>
      <p:sp>
        <p:nvSpPr>
          <p:cNvPr id="39" name="TextBox 38">
            <a:extLst>
              <a:ext uri="{FF2B5EF4-FFF2-40B4-BE49-F238E27FC236}">
                <a16:creationId xmlns:a16="http://schemas.microsoft.com/office/drawing/2014/main" id="{2FC44969-C9F9-7849-B0E5-0141273AC073}"/>
              </a:ext>
            </a:extLst>
          </p:cNvPr>
          <p:cNvSpPr txBox="1"/>
          <p:nvPr/>
        </p:nvSpPr>
        <p:spPr>
          <a:xfrm>
            <a:off x="7410587" y="3799961"/>
            <a:ext cx="1354515"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Romeo Lim</a:t>
            </a:r>
          </a:p>
        </p:txBody>
      </p:sp>
      <p:sp>
        <p:nvSpPr>
          <p:cNvPr id="40" name="TextBox 39">
            <a:extLst>
              <a:ext uri="{FF2B5EF4-FFF2-40B4-BE49-F238E27FC236}">
                <a16:creationId xmlns:a16="http://schemas.microsoft.com/office/drawing/2014/main" id="{DB0DD10B-D83F-A742-A7DC-63466D27964A}"/>
              </a:ext>
            </a:extLst>
          </p:cNvPr>
          <p:cNvSpPr txBox="1"/>
          <p:nvPr/>
        </p:nvSpPr>
        <p:spPr>
          <a:xfrm>
            <a:off x="7406043" y="4235175"/>
            <a:ext cx="1354515"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Anna Tan</a:t>
            </a:r>
          </a:p>
        </p:txBody>
      </p:sp>
      <p:sp>
        <p:nvSpPr>
          <p:cNvPr id="50" name="TextBox 49">
            <a:extLst>
              <a:ext uri="{FF2B5EF4-FFF2-40B4-BE49-F238E27FC236}">
                <a16:creationId xmlns:a16="http://schemas.microsoft.com/office/drawing/2014/main" id="{BF033718-AF13-644B-B9F2-4632DE15A7E1}"/>
              </a:ext>
            </a:extLst>
          </p:cNvPr>
          <p:cNvSpPr txBox="1"/>
          <p:nvPr/>
        </p:nvSpPr>
        <p:spPr>
          <a:xfrm>
            <a:off x="7408656" y="4668595"/>
            <a:ext cx="1354515"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Kyle Chu</a:t>
            </a:r>
          </a:p>
        </p:txBody>
      </p:sp>
      <p:sp>
        <p:nvSpPr>
          <p:cNvPr id="51" name="TextBox 50">
            <a:extLst>
              <a:ext uri="{FF2B5EF4-FFF2-40B4-BE49-F238E27FC236}">
                <a16:creationId xmlns:a16="http://schemas.microsoft.com/office/drawing/2014/main" id="{BADC2B17-79EF-DA47-B35D-A86FC3387687}"/>
              </a:ext>
            </a:extLst>
          </p:cNvPr>
          <p:cNvSpPr txBox="1"/>
          <p:nvPr/>
        </p:nvSpPr>
        <p:spPr>
          <a:xfrm>
            <a:off x="10278686" y="4665634"/>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52" name="TextBox 51">
            <a:extLst>
              <a:ext uri="{FF2B5EF4-FFF2-40B4-BE49-F238E27FC236}">
                <a16:creationId xmlns:a16="http://schemas.microsoft.com/office/drawing/2014/main" id="{AED4BEAD-3BC2-0344-9857-BEDC1399FC4D}"/>
              </a:ext>
            </a:extLst>
          </p:cNvPr>
          <p:cNvSpPr txBox="1"/>
          <p:nvPr/>
        </p:nvSpPr>
        <p:spPr>
          <a:xfrm>
            <a:off x="10278686" y="3799961"/>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53" name="TextBox 52">
            <a:extLst>
              <a:ext uri="{FF2B5EF4-FFF2-40B4-BE49-F238E27FC236}">
                <a16:creationId xmlns:a16="http://schemas.microsoft.com/office/drawing/2014/main" id="{8B80A82C-469F-314A-AF9B-541FB06E5D0B}"/>
              </a:ext>
            </a:extLst>
          </p:cNvPr>
          <p:cNvSpPr txBox="1"/>
          <p:nvPr/>
        </p:nvSpPr>
        <p:spPr>
          <a:xfrm>
            <a:off x="10278686" y="4245134"/>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cxnSp>
        <p:nvCxnSpPr>
          <p:cNvPr id="55" name="Straight Connector 54">
            <a:extLst>
              <a:ext uri="{FF2B5EF4-FFF2-40B4-BE49-F238E27FC236}">
                <a16:creationId xmlns:a16="http://schemas.microsoft.com/office/drawing/2014/main" id="{7134E150-B5D9-7D48-9E70-142E2648BECC}"/>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Audio 11">
            <a:hlinkClick r:id="" action="ppaction://media"/>
            <a:extLst>
              <a:ext uri="{FF2B5EF4-FFF2-40B4-BE49-F238E27FC236}">
                <a16:creationId xmlns:a16="http://schemas.microsoft.com/office/drawing/2014/main" id="{532D683C-1C33-FE4C-911F-273582C0B6AD}"/>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839830793"/>
      </p:ext>
    </p:extLst>
  </p:cSld>
  <p:clrMapOvr>
    <a:masterClrMapping/>
  </p:clrMapOvr>
  <mc:AlternateContent xmlns:mc="http://schemas.openxmlformats.org/markup-compatibility/2006">
    <mc:Choice xmlns:p14="http://schemas.microsoft.com/office/powerpoint/2010/main" Requires="p14">
      <p:transition spd="slow" p14:dur="2000" advTm="68866"/>
    </mc:Choice>
    <mc:Fallback>
      <p:transition spd="slow" advTm="68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fade">
                                      <p:cBhvr>
                                        <p:cTn id="93" dur="500"/>
                                        <p:tgtEl>
                                          <p:spTgt spid="53"/>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mph" presetSubtype="2" fill="hold" nodeType="clickEffect">
                                  <p:stCondLst>
                                    <p:cond delay="0"/>
                                  </p:stCondLst>
                                  <p:childTnLst>
                                    <p:animClr clrSpc="rgb" dir="cw">
                                      <p:cBhvr>
                                        <p:cTn id="97" dur="500" fill="hold"/>
                                        <p:tgtEl>
                                          <p:spTgt spid="33"/>
                                        </p:tgtEl>
                                        <p:attrNameLst>
                                          <p:attrName>fillcolor</p:attrName>
                                        </p:attrNameLst>
                                      </p:cBhvr>
                                      <p:to>
                                        <a:srgbClr val="FF832C"/>
                                      </p:to>
                                    </p:animClr>
                                    <p:set>
                                      <p:cBhvr>
                                        <p:cTn id="98" dur="500" fill="hold"/>
                                        <p:tgtEl>
                                          <p:spTgt spid="33"/>
                                        </p:tgtEl>
                                        <p:attrNameLst>
                                          <p:attrName>fill.type</p:attrName>
                                        </p:attrNameLst>
                                      </p:cBhvr>
                                      <p:to>
                                        <p:strVal val="solid"/>
                                      </p:to>
                                    </p:set>
                                    <p:set>
                                      <p:cBhvr>
                                        <p:cTn id="99" dur="500" fill="hold"/>
                                        <p:tgtEl>
                                          <p:spTgt spid="33"/>
                                        </p:tgtEl>
                                        <p:attrNameLst>
                                          <p:attrName>fill.on</p:attrName>
                                        </p:attrNameLst>
                                      </p:cBhvr>
                                      <p:to>
                                        <p:strVal val="true"/>
                                      </p:to>
                                    </p:set>
                                  </p:childTnLst>
                                </p:cTn>
                              </p:par>
                              <p:par>
                                <p:cTn id="100" presetID="1" presetClass="emph" presetSubtype="2" fill="hold" nodeType="withEffect">
                                  <p:stCondLst>
                                    <p:cond delay="0"/>
                                  </p:stCondLst>
                                  <p:childTnLst>
                                    <p:animClr clrSpc="rgb" dir="cw">
                                      <p:cBhvr>
                                        <p:cTn id="101" dur="500" fill="hold"/>
                                        <p:tgtEl>
                                          <p:spTgt spid="34"/>
                                        </p:tgtEl>
                                        <p:attrNameLst>
                                          <p:attrName>fillcolor</p:attrName>
                                        </p:attrNameLst>
                                      </p:cBhvr>
                                      <p:to>
                                        <a:srgbClr val="FF832C"/>
                                      </p:to>
                                    </p:animClr>
                                    <p:set>
                                      <p:cBhvr>
                                        <p:cTn id="102" dur="500" fill="hold"/>
                                        <p:tgtEl>
                                          <p:spTgt spid="34"/>
                                        </p:tgtEl>
                                        <p:attrNameLst>
                                          <p:attrName>fill.type</p:attrName>
                                        </p:attrNameLst>
                                      </p:cBhvr>
                                      <p:to>
                                        <p:strVal val="solid"/>
                                      </p:to>
                                    </p:set>
                                    <p:set>
                                      <p:cBhvr>
                                        <p:cTn id="103" dur="500" fill="hold"/>
                                        <p:tgtEl>
                                          <p:spTgt spid="34"/>
                                        </p:tgtEl>
                                        <p:attrNameLst>
                                          <p:attrName>fill.on</p:attrName>
                                        </p:attrNameLst>
                                      </p:cBhvr>
                                      <p:to>
                                        <p:strVal val="true"/>
                                      </p:to>
                                    </p:set>
                                  </p:childTnLst>
                                </p:cTn>
                              </p:par>
                              <p:par>
                                <p:cTn id="104" presetID="1" presetClass="emph" presetSubtype="2" fill="hold" nodeType="withEffect">
                                  <p:stCondLst>
                                    <p:cond delay="0"/>
                                  </p:stCondLst>
                                  <p:childTnLst>
                                    <p:animClr clrSpc="rgb" dir="cw">
                                      <p:cBhvr>
                                        <p:cTn id="105" dur="500" fill="hold"/>
                                        <p:tgtEl>
                                          <p:spTgt spid="35"/>
                                        </p:tgtEl>
                                        <p:attrNameLst>
                                          <p:attrName>fillcolor</p:attrName>
                                        </p:attrNameLst>
                                      </p:cBhvr>
                                      <p:to>
                                        <a:srgbClr val="FF832C"/>
                                      </p:to>
                                    </p:animClr>
                                    <p:set>
                                      <p:cBhvr>
                                        <p:cTn id="106" dur="500" fill="hold"/>
                                        <p:tgtEl>
                                          <p:spTgt spid="35"/>
                                        </p:tgtEl>
                                        <p:attrNameLst>
                                          <p:attrName>fill.type</p:attrName>
                                        </p:attrNameLst>
                                      </p:cBhvr>
                                      <p:to>
                                        <p:strVal val="solid"/>
                                      </p:to>
                                    </p:set>
                                    <p:set>
                                      <p:cBhvr>
                                        <p:cTn id="107" dur="500" fill="hold"/>
                                        <p:tgtEl>
                                          <p:spTgt spid="35"/>
                                        </p:tgtEl>
                                        <p:attrNameLst>
                                          <p:attrName>fill.on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1" presetClass="emph" presetSubtype="2" fill="hold" nodeType="clickEffect">
                                  <p:stCondLst>
                                    <p:cond delay="0"/>
                                  </p:stCondLst>
                                  <p:childTnLst>
                                    <p:animClr clrSpc="rgb" dir="cw">
                                      <p:cBhvr>
                                        <p:cTn id="111" dur="500" fill="hold"/>
                                        <p:tgtEl>
                                          <p:spTgt spid="33"/>
                                        </p:tgtEl>
                                        <p:attrNameLst>
                                          <p:attrName>fillcolor</p:attrName>
                                        </p:attrNameLst>
                                      </p:cBhvr>
                                      <p:to>
                                        <a:srgbClr val="7671AD"/>
                                      </p:to>
                                    </p:animClr>
                                    <p:set>
                                      <p:cBhvr>
                                        <p:cTn id="112" dur="500" fill="hold"/>
                                        <p:tgtEl>
                                          <p:spTgt spid="33"/>
                                        </p:tgtEl>
                                        <p:attrNameLst>
                                          <p:attrName>fill.type</p:attrName>
                                        </p:attrNameLst>
                                      </p:cBhvr>
                                      <p:to>
                                        <p:strVal val="solid"/>
                                      </p:to>
                                    </p:set>
                                    <p:set>
                                      <p:cBhvr>
                                        <p:cTn id="113" dur="500" fill="hold"/>
                                        <p:tgtEl>
                                          <p:spTgt spid="33"/>
                                        </p:tgtEl>
                                        <p:attrNameLst>
                                          <p:attrName>fill.on</p:attrName>
                                        </p:attrNameLst>
                                      </p:cBhvr>
                                      <p:to>
                                        <p:strVal val="true"/>
                                      </p:to>
                                    </p:set>
                                  </p:childTnLst>
                                </p:cTn>
                              </p:par>
                              <p:par>
                                <p:cTn id="114" presetID="1" presetClass="emph" presetSubtype="2" fill="hold" nodeType="withEffect">
                                  <p:stCondLst>
                                    <p:cond delay="0"/>
                                  </p:stCondLst>
                                  <p:childTnLst>
                                    <p:animClr clrSpc="rgb" dir="cw">
                                      <p:cBhvr>
                                        <p:cTn id="115" dur="500" fill="hold"/>
                                        <p:tgtEl>
                                          <p:spTgt spid="39"/>
                                        </p:tgtEl>
                                        <p:attrNameLst>
                                          <p:attrName>fillcolor</p:attrName>
                                        </p:attrNameLst>
                                      </p:cBhvr>
                                      <p:to>
                                        <a:srgbClr val="7671AD"/>
                                      </p:to>
                                    </p:animClr>
                                    <p:set>
                                      <p:cBhvr>
                                        <p:cTn id="116" dur="500" fill="hold"/>
                                        <p:tgtEl>
                                          <p:spTgt spid="39"/>
                                        </p:tgtEl>
                                        <p:attrNameLst>
                                          <p:attrName>fill.type</p:attrName>
                                        </p:attrNameLst>
                                      </p:cBhvr>
                                      <p:to>
                                        <p:strVal val="solid"/>
                                      </p:to>
                                    </p:set>
                                    <p:set>
                                      <p:cBhvr>
                                        <p:cTn id="117" dur="500" fill="hold"/>
                                        <p:tgtEl>
                                          <p:spTgt spid="39"/>
                                        </p:tgtEl>
                                        <p:attrNameLst>
                                          <p:attrName>fill.on</p:attrName>
                                        </p:attrNameLst>
                                      </p:cBhvr>
                                      <p:to>
                                        <p:strVal val="true"/>
                                      </p:to>
                                    </p:set>
                                  </p:childTnLst>
                                </p:cTn>
                              </p:par>
                              <p:par>
                                <p:cTn id="118" presetID="1" presetClass="emph" presetSubtype="2" fill="hold" nodeType="withEffect">
                                  <p:stCondLst>
                                    <p:cond delay="0"/>
                                  </p:stCondLst>
                                  <p:childTnLst>
                                    <p:animClr clrSpc="rgb" dir="cw">
                                      <p:cBhvr>
                                        <p:cTn id="119" dur="500" fill="hold"/>
                                        <p:tgtEl>
                                          <p:spTgt spid="36"/>
                                        </p:tgtEl>
                                        <p:attrNameLst>
                                          <p:attrName>fillcolor</p:attrName>
                                        </p:attrNameLst>
                                      </p:cBhvr>
                                      <p:to>
                                        <a:srgbClr val="7671AD"/>
                                      </p:to>
                                    </p:animClr>
                                    <p:set>
                                      <p:cBhvr>
                                        <p:cTn id="120" dur="500" fill="hold"/>
                                        <p:tgtEl>
                                          <p:spTgt spid="36"/>
                                        </p:tgtEl>
                                        <p:attrNameLst>
                                          <p:attrName>fill.type</p:attrName>
                                        </p:attrNameLst>
                                      </p:cBhvr>
                                      <p:to>
                                        <p:strVal val="solid"/>
                                      </p:to>
                                    </p:set>
                                    <p:set>
                                      <p:cBhvr>
                                        <p:cTn id="121" dur="500" fill="hold"/>
                                        <p:tgtEl>
                                          <p:spTgt spid="36"/>
                                        </p:tgtEl>
                                        <p:attrNameLst>
                                          <p:attrName>fill.on</p:attrName>
                                        </p:attrNameLst>
                                      </p:cBhvr>
                                      <p:to>
                                        <p:strVal val="true"/>
                                      </p:to>
                                    </p:set>
                                  </p:childTnLst>
                                </p:cTn>
                              </p:par>
                              <p:par>
                                <p:cTn id="122" presetID="1" presetClass="emph" presetSubtype="2" fill="hold" nodeType="withEffect">
                                  <p:stCondLst>
                                    <p:cond delay="0"/>
                                  </p:stCondLst>
                                  <p:childTnLst>
                                    <p:animClr clrSpc="rgb" dir="cw">
                                      <p:cBhvr>
                                        <p:cTn id="123" dur="500" fill="hold"/>
                                        <p:tgtEl>
                                          <p:spTgt spid="52"/>
                                        </p:tgtEl>
                                        <p:attrNameLst>
                                          <p:attrName>fillcolor</p:attrName>
                                        </p:attrNameLst>
                                      </p:cBhvr>
                                      <p:to>
                                        <a:srgbClr val="7671AD"/>
                                      </p:to>
                                    </p:animClr>
                                    <p:set>
                                      <p:cBhvr>
                                        <p:cTn id="124" dur="500" fill="hold"/>
                                        <p:tgtEl>
                                          <p:spTgt spid="52"/>
                                        </p:tgtEl>
                                        <p:attrNameLst>
                                          <p:attrName>fill.type</p:attrName>
                                        </p:attrNameLst>
                                      </p:cBhvr>
                                      <p:to>
                                        <p:strVal val="solid"/>
                                      </p:to>
                                    </p:set>
                                    <p:set>
                                      <p:cBhvr>
                                        <p:cTn id="125" dur="500" fill="hold"/>
                                        <p:tgtEl>
                                          <p:spTgt spid="52"/>
                                        </p:tgtEl>
                                        <p:attrNameLst>
                                          <p:attrName>fill.on</p:attrName>
                                        </p:attrNameLst>
                                      </p:cBhvr>
                                      <p:to>
                                        <p:strVal val="true"/>
                                      </p:to>
                                    </p:set>
                                  </p:childTnLst>
                                </p:cTn>
                              </p:par>
                            </p:childTnLst>
                          </p:cTn>
                        </p:par>
                        <p:par>
                          <p:cTn id="126" fill="hold">
                            <p:stCondLst>
                              <p:cond delay="500"/>
                            </p:stCondLst>
                            <p:childTnLst>
                              <p:par>
                                <p:cTn id="127" presetID="1" presetClass="emph" presetSubtype="2" fill="hold" nodeType="afterEffect">
                                  <p:stCondLst>
                                    <p:cond delay="0"/>
                                  </p:stCondLst>
                                  <p:childTnLst>
                                    <p:animClr clrSpc="rgb" dir="cw">
                                      <p:cBhvr>
                                        <p:cTn id="128" dur="500" fill="hold"/>
                                        <p:tgtEl>
                                          <p:spTgt spid="34"/>
                                        </p:tgtEl>
                                        <p:attrNameLst>
                                          <p:attrName>fillcolor</p:attrName>
                                        </p:attrNameLst>
                                      </p:cBhvr>
                                      <p:to>
                                        <a:srgbClr val="7671AD"/>
                                      </p:to>
                                    </p:animClr>
                                    <p:set>
                                      <p:cBhvr>
                                        <p:cTn id="129" dur="500" fill="hold"/>
                                        <p:tgtEl>
                                          <p:spTgt spid="34"/>
                                        </p:tgtEl>
                                        <p:attrNameLst>
                                          <p:attrName>fill.type</p:attrName>
                                        </p:attrNameLst>
                                      </p:cBhvr>
                                      <p:to>
                                        <p:strVal val="solid"/>
                                      </p:to>
                                    </p:set>
                                    <p:set>
                                      <p:cBhvr>
                                        <p:cTn id="130" dur="500" fill="hold"/>
                                        <p:tgtEl>
                                          <p:spTgt spid="34"/>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500" fill="hold"/>
                                        <p:tgtEl>
                                          <p:spTgt spid="40"/>
                                        </p:tgtEl>
                                        <p:attrNameLst>
                                          <p:attrName>fillcolor</p:attrName>
                                        </p:attrNameLst>
                                      </p:cBhvr>
                                      <p:to>
                                        <a:srgbClr val="7671AD"/>
                                      </p:to>
                                    </p:animClr>
                                    <p:set>
                                      <p:cBhvr>
                                        <p:cTn id="133" dur="500" fill="hold"/>
                                        <p:tgtEl>
                                          <p:spTgt spid="40"/>
                                        </p:tgtEl>
                                        <p:attrNameLst>
                                          <p:attrName>fill.type</p:attrName>
                                        </p:attrNameLst>
                                      </p:cBhvr>
                                      <p:to>
                                        <p:strVal val="solid"/>
                                      </p:to>
                                    </p:set>
                                    <p:set>
                                      <p:cBhvr>
                                        <p:cTn id="134" dur="500" fill="hold"/>
                                        <p:tgtEl>
                                          <p:spTgt spid="40"/>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500" fill="hold"/>
                                        <p:tgtEl>
                                          <p:spTgt spid="37"/>
                                        </p:tgtEl>
                                        <p:attrNameLst>
                                          <p:attrName>fillcolor</p:attrName>
                                        </p:attrNameLst>
                                      </p:cBhvr>
                                      <p:to>
                                        <a:srgbClr val="7671AD"/>
                                      </p:to>
                                    </p:animClr>
                                    <p:set>
                                      <p:cBhvr>
                                        <p:cTn id="137" dur="500" fill="hold"/>
                                        <p:tgtEl>
                                          <p:spTgt spid="37"/>
                                        </p:tgtEl>
                                        <p:attrNameLst>
                                          <p:attrName>fill.type</p:attrName>
                                        </p:attrNameLst>
                                      </p:cBhvr>
                                      <p:to>
                                        <p:strVal val="solid"/>
                                      </p:to>
                                    </p:set>
                                    <p:set>
                                      <p:cBhvr>
                                        <p:cTn id="138" dur="500" fill="hold"/>
                                        <p:tgtEl>
                                          <p:spTgt spid="37"/>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500" fill="hold"/>
                                        <p:tgtEl>
                                          <p:spTgt spid="53"/>
                                        </p:tgtEl>
                                        <p:attrNameLst>
                                          <p:attrName>fillcolor</p:attrName>
                                        </p:attrNameLst>
                                      </p:cBhvr>
                                      <p:to>
                                        <a:srgbClr val="7671AD"/>
                                      </p:to>
                                    </p:animClr>
                                    <p:set>
                                      <p:cBhvr>
                                        <p:cTn id="141" dur="500" fill="hold"/>
                                        <p:tgtEl>
                                          <p:spTgt spid="53"/>
                                        </p:tgtEl>
                                        <p:attrNameLst>
                                          <p:attrName>fill.type</p:attrName>
                                        </p:attrNameLst>
                                      </p:cBhvr>
                                      <p:to>
                                        <p:strVal val="solid"/>
                                      </p:to>
                                    </p:set>
                                    <p:set>
                                      <p:cBhvr>
                                        <p:cTn id="142" dur="500" fill="hold"/>
                                        <p:tgtEl>
                                          <p:spTgt spid="53"/>
                                        </p:tgtEl>
                                        <p:attrNameLst>
                                          <p:attrName>fill.on</p:attrName>
                                        </p:attrNameLst>
                                      </p:cBhvr>
                                      <p:to>
                                        <p:strVal val="true"/>
                                      </p:to>
                                    </p:set>
                                  </p:childTnLst>
                                </p:cTn>
                              </p:par>
                            </p:childTnLst>
                          </p:cTn>
                        </p:par>
                        <p:par>
                          <p:cTn id="143" fill="hold">
                            <p:stCondLst>
                              <p:cond delay="1000"/>
                            </p:stCondLst>
                            <p:childTnLst>
                              <p:par>
                                <p:cTn id="144" presetID="1" presetClass="emph" presetSubtype="2" fill="hold" nodeType="afterEffect">
                                  <p:stCondLst>
                                    <p:cond delay="0"/>
                                  </p:stCondLst>
                                  <p:childTnLst>
                                    <p:animClr clrSpc="rgb" dir="cw">
                                      <p:cBhvr>
                                        <p:cTn id="145" dur="500" fill="hold"/>
                                        <p:tgtEl>
                                          <p:spTgt spid="35"/>
                                        </p:tgtEl>
                                        <p:attrNameLst>
                                          <p:attrName>fillcolor</p:attrName>
                                        </p:attrNameLst>
                                      </p:cBhvr>
                                      <p:to>
                                        <a:srgbClr val="7671AD"/>
                                      </p:to>
                                    </p:animClr>
                                    <p:set>
                                      <p:cBhvr>
                                        <p:cTn id="146" dur="500" fill="hold"/>
                                        <p:tgtEl>
                                          <p:spTgt spid="35"/>
                                        </p:tgtEl>
                                        <p:attrNameLst>
                                          <p:attrName>fill.type</p:attrName>
                                        </p:attrNameLst>
                                      </p:cBhvr>
                                      <p:to>
                                        <p:strVal val="solid"/>
                                      </p:to>
                                    </p:set>
                                    <p:set>
                                      <p:cBhvr>
                                        <p:cTn id="147" dur="500" fill="hold"/>
                                        <p:tgtEl>
                                          <p:spTgt spid="35"/>
                                        </p:tgtEl>
                                        <p:attrNameLst>
                                          <p:attrName>fill.on</p:attrName>
                                        </p:attrNameLst>
                                      </p:cBhvr>
                                      <p:to>
                                        <p:strVal val="true"/>
                                      </p:to>
                                    </p:set>
                                  </p:childTnLst>
                                </p:cTn>
                              </p:par>
                              <p:par>
                                <p:cTn id="148" presetID="1" presetClass="emph" presetSubtype="2" fill="hold" nodeType="withEffect">
                                  <p:stCondLst>
                                    <p:cond delay="0"/>
                                  </p:stCondLst>
                                  <p:childTnLst>
                                    <p:animClr clrSpc="rgb" dir="cw">
                                      <p:cBhvr>
                                        <p:cTn id="149" dur="500" fill="hold"/>
                                        <p:tgtEl>
                                          <p:spTgt spid="50"/>
                                        </p:tgtEl>
                                        <p:attrNameLst>
                                          <p:attrName>fillcolor</p:attrName>
                                        </p:attrNameLst>
                                      </p:cBhvr>
                                      <p:to>
                                        <a:srgbClr val="7671AD"/>
                                      </p:to>
                                    </p:animClr>
                                    <p:set>
                                      <p:cBhvr>
                                        <p:cTn id="150" dur="500" fill="hold"/>
                                        <p:tgtEl>
                                          <p:spTgt spid="50"/>
                                        </p:tgtEl>
                                        <p:attrNameLst>
                                          <p:attrName>fill.type</p:attrName>
                                        </p:attrNameLst>
                                      </p:cBhvr>
                                      <p:to>
                                        <p:strVal val="solid"/>
                                      </p:to>
                                    </p:set>
                                    <p:set>
                                      <p:cBhvr>
                                        <p:cTn id="151" dur="500" fill="hold"/>
                                        <p:tgtEl>
                                          <p:spTgt spid="50"/>
                                        </p:tgtEl>
                                        <p:attrNameLst>
                                          <p:attrName>fill.on</p:attrName>
                                        </p:attrNameLst>
                                      </p:cBhvr>
                                      <p:to>
                                        <p:strVal val="true"/>
                                      </p:to>
                                    </p:set>
                                  </p:childTnLst>
                                </p:cTn>
                              </p:par>
                              <p:par>
                                <p:cTn id="152" presetID="1" presetClass="emph" presetSubtype="2" fill="hold" nodeType="withEffect">
                                  <p:stCondLst>
                                    <p:cond delay="0"/>
                                  </p:stCondLst>
                                  <p:childTnLst>
                                    <p:animClr clrSpc="rgb" dir="cw">
                                      <p:cBhvr>
                                        <p:cTn id="153" dur="500" fill="hold"/>
                                        <p:tgtEl>
                                          <p:spTgt spid="38"/>
                                        </p:tgtEl>
                                        <p:attrNameLst>
                                          <p:attrName>fillcolor</p:attrName>
                                        </p:attrNameLst>
                                      </p:cBhvr>
                                      <p:to>
                                        <a:srgbClr val="7671AD"/>
                                      </p:to>
                                    </p:animClr>
                                    <p:set>
                                      <p:cBhvr>
                                        <p:cTn id="154" dur="500" fill="hold"/>
                                        <p:tgtEl>
                                          <p:spTgt spid="38"/>
                                        </p:tgtEl>
                                        <p:attrNameLst>
                                          <p:attrName>fill.type</p:attrName>
                                        </p:attrNameLst>
                                      </p:cBhvr>
                                      <p:to>
                                        <p:strVal val="solid"/>
                                      </p:to>
                                    </p:set>
                                    <p:set>
                                      <p:cBhvr>
                                        <p:cTn id="155" dur="500" fill="hold"/>
                                        <p:tgtEl>
                                          <p:spTgt spid="3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51"/>
                                        </p:tgtEl>
                                        <p:attrNameLst>
                                          <p:attrName>fillcolor</p:attrName>
                                        </p:attrNameLst>
                                      </p:cBhvr>
                                      <p:to>
                                        <a:srgbClr val="7671AD"/>
                                      </p:to>
                                    </p:animClr>
                                    <p:set>
                                      <p:cBhvr>
                                        <p:cTn id="158" dur="500" fill="hold"/>
                                        <p:tgtEl>
                                          <p:spTgt spid="51"/>
                                        </p:tgtEl>
                                        <p:attrNameLst>
                                          <p:attrName>fill.type</p:attrName>
                                        </p:attrNameLst>
                                      </p:cBhvr>
                                      <p:to>
                                        <p:strVal val="solid"/>
                                      </p:to>
                                    </p:set>
                                    <p:set>
                                      <p:cBhvr>
                                        <p:cTn id="159" dur="500" fill="hold"/>
                                        <p:tgtEl>
                                          <p:spTgt spid="5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0" fill="hold" display="0">
                  <p:stCondLst>
                    <p:cond delay="indefinite"/>
                  </p:stCondLst>
                  <p:endCondLst>
                    <p:cond evt="onStopAudio" delay="0">
                      <p:tgtEl>
                        <p:sldTgt/>
                      </p:tgtEl>
                    </p:cond>
                  </p:endCondLst>
                </p:cTn>
                <p:tgtEl>
                  <p:spTgt spid="12"/>
                </p:tgtEl>
              </p:cMediaNode>
            </p:audio>
          </p:childTnLst>
        </p:cTn>
      </p:par>
    </p:tnLst>
    <p:bldLst>
      <p:bldP spid="41" grpId="0" animBg="1"/>
      <p:bldP spid="42" grpId="0" animBg="1"/>
      <p:bldP spid="43" grpId="0" animBg="1"/>
      <p:bldP spid="44" grpId="0" animBg="1"/>
      <p:bldP spid="45" grpId="0" animBg="1"/>
      <p:bldP spid="46" grpId="0" animBg="1"/>
      <p:bldP spid="47" grpId="0" animBg="1"/>
      <p:bldP spid="48" grpId="0" animBg="1"/>
      <p:bldP spid="49" grpId="0" animBg="1"/>
      <p:bldP spid="54" grpId="0" animBg="1"/>
      <p:bldP spid="64" grpId="0" animBg="1"/>
      <p:bldP spid="65" grpId="0" animBg="1"/>
      <p:bldP spid="33" grpId="0" animBg="1"/>
      <p:bldP spid="34" grpId="0" animBg="1"/>
      <p:bldP spid="35" grpId="0" animBg="1"/>
      <p:bldP spid="36" grpId="0" animBg="1"/>
      <p:bldP spid="37" grpId="0" animBg="1"/>
      <p:bldP spid="38" grpId="0" animBg="1"/>
      <p:bldP spid="39" grpId="0" animBg="1"/>
      <p:bldP spid="40" grpId="0" animBg="1"/>
      <p:bldP spid="50" grpId="0" animBg="1"/>
      <p:bldP spid="51" grpId="0" animBg="1"/>
      <p:bldP spid="52" grpId="0" animBg="1"/>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CFF3-8E2F-4B90-8116-9A46A51D1E43}"/>
              </a:ext>
            </a:extLst>
          </p:cNvPr>
          <p:cNvSpPr>
            <a:spLocks noGrp="1"/>
          </p:cNvSpPr>
          <p:nvPr>
            <p:ph type="title"/>
          </p:nvPr>
        </p:nvSpPr>
        <p:spPr/>
        <p:txBody>
          <a:bodyPr>
            <a:normAutofit/>
          </a:bodyPr>
          <a:lstStyle/>
          <a:p>
            <a:r>
              <a:rPr lang="en-US" dirty="0"/>
              <a:t>What is Data and Information?</a:t>
            </a:r>
          </a:p>
        </p:txBody>
      </p:sp>
      <p:graphicFrame>
        <p:nvGraphicFramePr>
          <p:cNvPr id="5" name="Diagram 4">
            <a:extLst>
              <a:ext uri="{FF2B5EF4-FFF2-40B4-BE49-F238E27FC236}">
                <a16:creationId xmlns:a16="http://schemas.microsoft.com/office/drawing/2014/main" id="{95956DBE-F2FE-A84A-A835-E4D15CA96479}"/>
              </a:ext>
            </a:extLst>
          </p:cNvPr>
          <p:cNvGraphicFramePr/>
          <p:nvPr/>
        </p:nvGraphicFramePr>
        <p:xfrm>
          <a:off x="2737967" y="2148724"/>
          <a:ext cx="6096000" cy="14703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1" name="TextBox 40">
            <a:extLst>
              <a:ext uri="{FF2B5EF4-FFF2-40B4-BE49-F238E27FC236}">
                <a16:creationId xmlns:a16="http://schemas.microsoft.com/office/drawing/2014/main" id="{1F9984DF-1565-0F45-8492-F4F827DFEC35}"/>
              </a:ext>
            </a:extLst>
          </p:cNvPr>
          <p:cNvSpPr txBox="1"/>
          <p:nvPr/>
        </p:nvSpPr>
        <p:spPr>
          <a:xfrm>
            <a:off x="1367241" y="3799961"/>
            <a:ext cx="1354511" cy="369332"/>
          </a:xfrm>
          <a:prstGeom prst="rect">
            <a:avLst/>
          </a:prstGeom>
          <a:solidFill>
            <a:schemeClr val="bg1">
              <a:lumMod val="50000"/>
              <a:lumOff val="50000"/>
            </a:schemeClr>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11833211</a:t>
            </a:r>
          </a:p>
        </p:txBody>
      </p:sp>
      <p:sp>
        <p:nvSpPr>
          <p:cNvPr id="42" name="TextBox 41">
            <a:extLst>
              <a:ext uri="{FF2B5EF4-FFF2-40B4-BE49-F238E27FC236}">
                <a16:creationId xmlns:a16="http://schemas.microsoft.com/office/drawing/2014/main" id="{570FA360-DA6E-434F-BB88-B59A3B1F4567}"/>
              </a:ext>
            </a:extLst>
          </p:cNvPr>
          <p:cNvSpPr txBox="1"/>
          <p:nvPr/>
        </p:nvSpPr>
        <p:spPr>
          <a:xfrm>
            <a:off x="1367239" y="4203364"/>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Male</a:t>
            </a:r>
          </a:p>
        </p:txBody>
      </p:sp>
      <p:sp>
        <p:nvSpPr>
          <p:cNvPr id="43" name="TextBox 42">
            <a:extLst>
              <a:ext uri="{FF2B5EF4-FFF2-40B4-BE49-F238E27FC236}">
                <a16:creationId xmlns:a16="http://schemas.microsoft.com/office/drawing/2014/main" id="{E88B5F6B-B215-284F-8880-A3C118D98132}"/>
              </a:ext>
            </a:extLst>
          </p:cNvPr>
          <p:cNvSpPr txBox="1"/>
          <p:nvPr/>
        </p:nvSpPr>
        <p:spPr>
          <a:xfrm>
            <a:off x="1367239" y="4606767"/>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44" name="TextBox 43">
            <a:extLst>
              <a:ext uri="{FF2B5EF4-FFF2-40B4-BE49-F238E27FC236}">
                <a16:creationId xmlns:a16="http://schemas.microsoft.com/office/drawing/2014/main" id="{73D8F12D-4BCC-B44C-9B4F-CAA651BCFFD9}"/>
              </a:ext>
            </a:extLst>
          </p:cNvPr>
          <p:cNvSpPr txBox="1"/>
          <p:nvPr/>
        </p:nvSpPr>
        <p:spPr>
          <a:xfrm>
            <a:off x="1367239" y="5010171"/>
            <a:ext cx="1354515"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Romeo Lim</a:t>
            </a:r>
          </a:p>
        </p:txBody>
      </p:sp>
      <p:sp>
        <p:nvSpPr>
          <p:cNvPr id="45" name="TextBox 44">
            <a:extLst>
              <a:ext uri="{FF2B5EF4-FFF2-40B4-BE49-F238E27FC236}">
                <a16:creationId xmlns:a16="http://schemas.microsoft.com/office/drawing/2014/main" id="{67E87AAA-D24E-CD47-B939-89A0164680E3}"/>
              </a:ext>
            </a:extLst>
          </p:cNvPr>
          <p:cNvSpPr txBox="1"/>
          <p:nvPr/>
        </p:nvSpPr>
        <p:spPr>
          <a:xfrm>
            <a:off x="2801292" y="3799961"/>
            <a:ext cx="1354511" cy="369332"/>
          </a:xfrm>
          <a:prstGeom prst="rect">
            <a:avLst/>
          </a:prstGeom>
          <a:solidFill>
            <a:schemeClr val="bg1">
              <a:lumMod val="50000"/>
              <a:lumOff val="50000"/>
            </a:schemeClr>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11833288</a:t>
            </a:r>
          </a:p>
        </p:txBody>
      </p:sp>
      <p:sp>
        <p:nvSpPr>
          <p:cNvPr id="46" name="TextBox 45">
            <a:extLst>
              <a:ext uri="{FF2B5EF4-FFF2-40B4-BE49-F238E27FC236}">
                <a16:creationId xmlns:a16="http://schemas.microsoft.com/office/drawing/2014/main" id="{07DE5F68-FB09-994D-BE0D-D0FD404E3453}"/>
              </a:ext>
            </a:extLst>
          </p:cNvPr>
          <p:cNvSpPr txBox="1"/>
          <p:nvPr/>
        </p:nvSpPr>
        <p:spPr>
          <a:xfrm>
            <a:off x="2801292" y="5010171"/>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Female</a:t>
            </a:r>
          </a:p>
        </p:txBody>
      </p:sp>
      <p:sp>
        <p:nvSpPr>
          <p:cNvPr id="47" name="TextBox 46">
            <a:extLst>
              <a:ext uri="{FF2B5EF4-FFF2-40B4-BE49-F238E27FC236}">
                <a16:creationId xmlns:a16="http://schemas.microsoft.com/office/drawing/2014/main" id="{34450C09-B11B-5346-A43B-736D88284C2B}"/>
              </a:ext>
            </a:extLst>
          </p:cNvPr>
          <p:cNvSpPr txBox="1"/>
          <p:nvPr/>
        </p:nvSpPr>
        <p:spPr>
          <a:xfrm>
            <a:off x="2801292" y="4203364"/>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48" name="TextBox 47">
            <a:extLst>
              <a:ext uri="{FF2B5EF4-FFF2-40B4-BE49-F238E27FC236}">
                <a16:creationId xmlns:a16="http://schemas.microsoft.com/office/drawing/2014/main" id="{7CA6B764-234F-F043-B5AA-A6EF89BDB611}"/>
              </a:ext>
            </a:extLst>
          </p:cNvPr>
          <p:cNvSpPr txBox="1"/>
          <p:nvPr/>
        </p:nvSpPr>
        <p:spPr>
          <a:xfrm>
            <a:off x="2801291" y="4606767"/>
            <a:ext cx="1354515"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Anna Tan</a:t>
            </a:r>
          </a:p>
        </p:txBody>
      </p:sp>
      <p:sp>
        <p:nvSpPr>
          <p:cNvPr id="49" name="TextBox 48">
            <a:extLst>
              <a:ext uri="{FF2B5EF4-FFF2-40B4-BE49-F238E27FC236}">
                <a16:creationId xmlns:a16="http://schemas.microsoft.com/office/drawing/2014/main" id="{D67D909E-090F-364E-B1D3-3BB041291D4E}"/>
              </a:ext>
            </a:extLst>
          </p:cNvPr>
          <p:cNvSpPr txBox="1"/>
          <p:nvPr/>
        </p:nvSpPr>
        <p:spPr>
          <a:xfrm>
            <a:off x="4235345" y="4203364"/>
            <a:ext cx="1354511" cy="369332"/>
          </a:xfrm>
          <a:prstGeom prst="rect">
            <a:avLst/>
          </a:prstGeom>
          <a:solidFill>
            <a:schemeClr val="bg1">
              <a:lumMod val="50000"/>
              <a:lumOff val="50000"/>
            </a:schemeClr>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11833299</a:t>
            </a:r>
          </a:p>
        </p:txBody>
      </p:sp>
      <p:sp>
        <p:nvSpPr>
          <p:cNvPr id="54" name="TextBox 53">
            <a:extLst>
              <a:ext uri="{FF2B5EF4-FFF2-40B4-BE49-F238E27FC236}">
                <a16:creationId xmlns:a16="http://schemas.microsoft.com/office/drawing/2014/main" id="{94450BF2-4531-AA48-A3BD-ECFCFE4ADCAF}"/>
              </a:ext>
            </a:extLst>
          </p:cNvPr>
          <p:cNvSpPr txBox="1"/>
          <p:nvPr/>
        </p:nvSpPr>
        <p:spPr>
          <a:xfrm>
            <a:off x="4235343" y="5010171"/>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Male</a:t>
            </a:r>
          </a:p>
        </p:txBody>
      </p:sp>
      <p:sp>
        <p:nvSpPr>
          <p:cNvPr id="64" name="TextBox 63">
            <a:extLst>
              <a:ext uri="{FF2B5EF4-FFF2-40B4-BE49-F238E27FC236}">
                <a16:creationId xmlns:a16="http://schemas.microsoft.com/office/drawing/2014/main" id="{80BE7AB0-6E15-0B47-9666-7BDF4FEF2BA9}"/>
              </a:ext>
            </a:extLst>
          </p:cNvPr>
          <p:cNvSpPr txBox="1"/>
          <p:nvPr/>
        </p:nvSpPr>
        <p:spPr>
          <a:xfrm>
            <a:off x="4235343" y="4606767"/>
            <a:ext cx="1354514"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65" name="TextBox 64">
            <a:extLst>
              <a:ext uri="{FF2B5EF4-FFF2-40B4-BE49-F238E27FC236}">
                <a16:creationId xmlns:a16="http://schemas.microsoft.com/office/drawing/2014/main" id="{4B2F0FE5-FCB6-5141-94DE-34C0D729C8B3}"/>
              </a:ext>
            </a:extLst>
          </p:cNvPr>
          <p:cNvSpPr txBox="1"/>
          <p:nvPr/>
        </p:nvSpPr>
        <p:spPr>
          <a:xfrm>
            <a:off x="4235343" y="3799961"/>
            <a:ext cx="1354515" cy="369332"/>
          </a:xfrm>
          <a:prstGeom prst="rect">
            <a:avLst/>
          </a:prstGeom>
          <a:solidFill>
            <a:schemeClr val="bg1">
              <a:lumMod val="50000"/>
              <a:lumOff val="5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Kyle Chu</a:t>
            </a:r>
          </a:p>
        </p:txBody>
      </p:sp>
      <p:sp>
        <p:nvSpPr>
          <p:cNvPr id="33" name="TextBox 32">
            <a:extLst>
              <a:ext uri="{FF2B5EF4-FFF2-40B4-BE49-F238E27FC236}">
                <a16:creationId xmlns:a16="http://schemas.microsoft.com/office/drawing/2014/main" id="{A86A1204-6D8F-6244-8606-8C263D98EAB1}"/>
              </a:ext>
            </a:extLst>
          </p:cNvPr>
          <p:cNvSpPr txBox="1"/>
          <p:nvPr/>
        </p:nvSpPr>
        <p:spPr>
          <a:xfrm>
            <a:off x="5976541" y="3806275"/>
            <a:ext cx="1354511" cy="369332"/>
          </a:xfrm>
          <a:prstGeom prst="rect">
            <a:avLst/>
          </a:prstGeom>
          <a:solidFill>
            <a:srgbClr val="21343E"/>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11833211</a:t>
            </a:r>
          </a:p>
        </p:txBody>
      </p:sp>
      <p:sp>
        <p:nvSpPr>
          <p:cNvPr id="34" name="TextBox 33">
            <a:extLst>
              <a:ext uri="{FF2B5EF4-FFF2-40B4-BE49-F238E27FC236}">
                <a16:creationId xmlns:a16="http://schemas.microsoft.com/office/drawing/2014/main" id="{FFA32A01-E3CF-9642-A0AA-AD4DFB350355}"/>
              </a:ext>
            </a:extLst>
          </p:cNvPr>
          <p:cNvSpPr txBox="1"/>
          <p:nvPr/>
        </p:nvSpPr>
        <p:spPr>
          <a:xfrm>
            <a:off x="5976540" y="4237435"/>
            <a:ext cx="1354511" cy="369332"/>
          </a:xfrm>
          <a:prstGeom prst="rect">
            <a:avLst/>
          </a:prstGeom>
          <a:solidFill>
            <a:srgbClr val="21343E"/>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11833288</a:t>
            </a:r>
          </a:p>
        </p:txBody>
      </p:sp>
      <p:sp>
        <p:nvSpPr>
          <p:cNvPr id="35" name="TextBox 34">
            <a:extLst>
              <a:ext uri="{FF2B5EF4-FFF2-40B4-BE49-F238E27FC236}">
                <a16:creationId xmlns:a16="http://schemas.microsoft.com/office/drawing/2014/main" id="{1A0618F3-853E-6348-B220-A8320B0DB397}"/>
              </a:ext>
            </a:extLst>
          </p:cNvPr>
          <p:cNvSpPr txBox="1"/>
          <p:nvPr/>
        </p:nvSpPr>
        <p:spPr>
          <a:xfrm>
            <a:off x="5976540" y="4668595"/>
            <a:ext cx="1354511" cy="369332"/>
          </a:xfrm>
          <a:prstGeom prst="rect">
            <a:avLst/>
          </a:prstGeom>
          <a:solidFill>
            <a:srgbClr val="21343E"/>
          </a:solidFill>
          <a:ln>
            <a:noFill/>
          </a:ln>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11833299</a:t>
            </a:r>
          </a:p>
        </p:txBody>
      </p:sp>
      <p:sp>
        <p:nvSpPr>
          <p:cNvPr id="36" name="TextBox 35">
            <a:extLst>
              <a:ext uri="{FF2B5EF4-FFF2-40B4-BE49-F238E27FC236}">
                <a16:creationId xmlns:a16="http://schemas.microsoft.com/office/drawing/2014/main" id="{62BCFC30-767C-494D-A743-9CA128345DEC}"/>
              </a:ext>
            </a:extLst>
          </p:cNvPr>
          <p:cNvSpPr txBox="1"/>
          <p:nvPr/>
        </p:nvSpPr>
        <p:spPr>
          <a:xfrm>
            <a:off x="8844637" y="3803733"/>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Male</a:t>
            </a:r>
          </a:p>
        </p:txBody>
      </p:sp>
      <p:sp>
        <p:nvSpPr>
          <p:cNvPr id="37" name="TextBox 36">
            <a:extLst>
              <a:ext uri="{FF2B5EF4-FFF2-40B4-BE49-F238E27FC236}">
                <a16:creationId xmlns:a16="http://schemas.microsoft.com/office/drawing/2014/main" id="{467D23B2-7B85-C641-9AA2-B15B296FD59F}"/>
              </a:ext>
            </a:extLst>
          </p:cNvPr>
          <p:cNvSpPr txBox="1"/>
          <p:nvPr/>
        </p:nvSpPr>
        <p:spPr>
          <a:xfrm>
            <a:off x="8844637" y="4235175"/>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Female</a:t>
            </a:r>
          </a:p>
        </p:txBody>
      </p:sp>
      <p:sp>
        <p:nvSpPr>
          <p:cNvPr id="38" name="TextBox 37">
            <a:extLst>
              <a:ext uri="{FF2B5EF4-FFF2-40B4-BE49-F238E27FC236}">
                <a16:creationId xmlns:a16="http://schemas.microsoft.com/office/drawing/2014/main" id="{E6E9C101-E80C-3E4E-B10A-09FC65867843}"/>
              </a:ext>
            </a:extLst>
          </p:cNvPr>
          <p:cNvSpPr txBox="1"/>
          <p:nvPr/>
        </p:nvSpPr>
        <p:spPr>
          <a:xfrm>
            <a:off x="8844637" y="4668595"/>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Male</a:t>
            </a:r>
          </a:p>
        </p:txBody>
      </p:sp>
      <p:sp>
        <p:nvSpPr>
          <p:cNvPr id="39" name="TextBox 38">
            <a:extLst>
              <a:ext uri="{FF2B5EF4-FFF2-40B4-BE49-F238E27FC236}">
                <a16:creationId xmlns:a16="http://schemas.microsoft.com/office/drawing/2014/main" id="{2FC44969-C9F9-7849-B0E5-0141273AC073}"/>
              </a:ext>
            </a:extLst>
          </p:cNvPr>
          <p:cNvSpPr txBox="1"/>
          <p:nvPr/>
        </p:nvSpPr>
        <p:spPr>
          <a:xfrm>
            <a:off x="7410587" y="3799961"/>
            <a:ext cx="1354515"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Romeo Lim</a:t>
            </a:r>
          </a:p>
        </p:txBody>
      </p:sp>
      <p:sp>
        <p:nvSpPr>
          <p:cNvPr id="40" name="TextBox 39">
            <a:extLst>
              <a:ext uri="{FF2B5EF4-FFF2-40B4-BE49-F238E27FC236}">
                <a16:creationId xmlns:a16="http://schemas.microsoft.com/office/drawing/2014/main" id="{DB0DD10B-D83F-A742-A7DC-63466D27964A}"/>
              </a:ext>
            </a:extLst>
          </p:cNvPr>
          <p:cNvSpPr txBox="1"/>
          <p:nvPr/>
        </p:nvSpPr>
        <p:spPr>
          <a:xfrm>
            <a:off x="7406043" y="4235175"/>
            <a:ext cx="1354515"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Anna Tan</a:t>
            </a:r>
          </a:p>
        </p:txBody>
      </p:sp>
      <p:sp>
        <p:nvSpPr>
          <p:cNvPr id="50" name="TextBox 49">
            <a:extLst>
              <a:ext uri="{FF2B5EF4-FFF2-40B4-BE49-F238E27FC236}">
                <a16:creationId xmlns:a16="http://schemas.microsoft.com/office/drawing/2014/main" id="{BF033718-AF13-644B-B9F2-4632DE15A7E1}"/>
              </a:ext>
            </a:extLst>
          </p:cNvPr>
          <p:cNvSpPr txBox="1"/>
          <p:nvPr/>
        </p:nvSpPr>
        <p:spPr>
          <a:xfrm>
            <a:off x="7408656" y="4668595"/>
            <a:ext cx="1354515"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Kyle Chu</a:t>
            </a:r>
          </a:p>
        </p:txBody>
      </p:sp>
      <p:sp>
        <p:nvSpPr>
          <p:cNvPr id="51" name="TextBox 50">
            <a:extLst>
              <a:ext uri="{FF2B5EF4-FFF2-40B4-BE49-F238E27FC236}">
                <a16:creationId xmlns:a16="http://schemas.microsoft.com/office/drawing/2014/main" id="{BADC2B17-79EF-DA47-B35D-A86FC3387687}"/>
              </a:ext>
            </a:extLst>
          </p:cNvPr>
          <p:cNvSpPr txBox="1"/>
          <p:nvPr/>
        </p:nvSpPr>
        <p:spPr>
          <a:xfrm>
            <a:off x="10278686" y="4665634"/>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52" name="TextBox 51">
            <a:extLst>
              <a:ext uri="{FF2B5EF4-FFF2-40B4-BE49-F238E27FC236}">
                <a16:creationId xmlns:a16="http://schemas.microsoft.com/office/drawing/2014/main" id="{AED4BEAD-3BC2-0344-9857-BEDC1399FC4D}"/>
              </a:ext>
            </a:extLst>
          </p:cNvPr>
          <p:cNvSpPr txBox="1"/>
          <p:nvPr/>
        </p:nvSpPr>
        <p:spPr>
          <a:xfrm>
            <a:off x="10278686" y="3799961"/>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53" name="TextBox 52">
            <a:extLst>
              <a:ext uri="{FF2B5EF4-FFF2-40B4-BE49-F238E27FC236}">
                <a16:creationId xmlns:a16="http://schemas.microsoft.com/office/drawing/2014/main" id="{8B80A82C-469F-314A-AF9B-541FB06E5D0B}"/>
              </a:ext>
            </a:extLst>
          </p:cNvPr>
          <p:cNvSpPr txBox="1"/>
          <p:nvPr/>
        </p:nvSpPr>
        <p:spPr>
          <a:xfrm>
            <a:off x="10278686" y="4245134"/>
            <a:ext cx="1354514" cy="369332"/>
          </a:xfrm>
          <a:prstGeom prst="rect">
            <a:avLst/>
          </a:prstGeom>
          <a:solidFill>
            <a:srgbClr val="21343E"/>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cxnSp>
        <p:nvCxnSpPr>
          <p:cNvPr id="55" name="Straight Connector 54">
            <a:extLst>
              <a:ext uri="{FF2B5EF4-FFF2-40B4-BE49-F238E27FC236}">
                <a16:creationId xmlns:a16="http://schemas.microsoft.com/office/drawing/2014/main" id="{7134E150-B5D9-7D48-9E70-142E2648BECC}"/>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79A94B-91D3-7641-8CC5-AD3988954457}"/>
              </a:ext>
            </a:extLst>
          </p:cNvPr>
          <p:cNvGrpSpPr/>
          <p:nvPr/>
        </p:nvGrpSpPr>
        <p:grpSpPr>
          <a:xfrm>
            <a:off x="5976537" y="5376999"/>
            <a:ext cx="2137378" cy="800774"/>
            <a:chOff x="5976537" y="5376999"/>
            <a:chExt cx="2137378" cy="800774"/>
          </a:xfrm>
        </p:grpSpPr>
        <p:sp>
          <p:nvSpPr>
            <p:cNvPr id="29" name="TextBox 28">
              <a:extLst>
                <a:ext uri="{FF2B5EF4-FFF2-40B4-BE49-F238E27FC236}">
                  <a16:creationId xmlns:a16="http://schemas.microsoft.com/office/drawing/2014/main" id="{6195C897-B447-B541-A0B5-D845790C821C}"/>
                </a:ext>
              </a:extLst>
            </p:cNvPr>
            <p:cNvSpPr txBox="1"/>
            <p:nvPr/>
          </p:nvSpPr>
          <p:spPr>
            <a:xfrm>
              <a:off x="5976537" y="5376999"/>
              <a:ext cx="1354514" cy="369332"/>
            </a:xfrm>
            <a:prstGeom prst="rect">
              <a:avLst/>
            </a:prstGeom>
            <a:solidFill>
              <a:schemeClr val="accent6">
                <a:lumMod val="75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Male</a:t>
              </a:r>
            </a:p>
          </p:txBody>
        </p:sp>
        <p:sp>
          <p:nvSpPr>
            <p:cNvPr id="30" name="TextBox 29">
              <a:extLst>
                <a:ext uri="{FF2B5EF4-FFF2-40B4-BE49-F238E27FC236}">
                  <a16:creationId xmlns:a16="http://schemas.microsoft.com/office/drawing/2014/main" id="{A3F2A6D9-BD47-5148-BCE2-AC7DB0799291}"/>
                </a:ext>
              </a:extLst>
            </p:cNvPr>
            <p:cNvSpPr txBox="1"/>
            <p:nvPr/>
          </p:nvSpPr>
          <p:spPr>
            <a:xfrm>
              <a:off x="5976537" y="5808441"/>
              <a:ext cx="1354514" cy="369332"/>
            </a:xfrm>
            <a:prstGeom prst="rect">
              <a:avLst/>
            </a:prstGeom>
            <a:solidFill>
              <a:schemeClr val="accent6">
                <a:lumMod val="75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Female</a:t>
              </a:r>
            </a:p>
          </p:txBody>
        </p:sp>
        <p:sp>
          <p:nvSpPr>
            <p:cNvPr id="31" name="TextBox 30">
              <a:extLst>
                <a:ext uri="{FF2B5EF4-FFF2-40B4-BE49-F238E27FC236}">
                  <a16:creationId xmlns:a16="http://schemas.microsoft.com/office/drawing/2014/main" id="{D254AB55-BA0D-DF40-BD1C-82E35B2B31A2}"/>
                </a:ext>
              </a:extLst>
            </p:cNvPr>
            <p:cNvSpPr txBox="1"/>
            <p:nvPr/>
          </p:nvSpPr>
          <p:spPr>
            <a:xfrm>
              <a:off x="7321547" y="5376999"/>
              <a:ext cx="792368" cy="369332"/>
            </a:xfrm>
            <a:prstGeom prst="rect">
              <a:avLst/>
            </a:prstGeom>
            <a:solidFill>
              <a:schemeClr val="accent6">
                <a:lumMod val="60000"/>
                <a:lumOff val="4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2</a:t>
              </a:r>
            </a:p>
          </p:txBody>
        </p:sp>
        <p:sp>
          <p:nvSpPr>
            <p:cNvPr id="32" name="TextBox 31">
              <a:extLst>
                <a:ext uri="{FF2B5EF4-FFF2-40B4-BE49-F238E27FC236}">
                  <a16:creationId xmlns:a16="http://schemas.microsoft.com/office/drawing/2014/main" id="{B0716C09-CB6D-FF4B-8D3D-771FFF15AD4B}"/>
                </a:ext>
              </a:extLst>
            </p:cNvPr>
            <p:cNvSpPr txBox="1"/>
            <p:nvPr/>
          </p:nvSpPr>
          <p:spPr>
            <a:xfrm>
              <a:off x="7321547" y="5808441"/>
              <a:ext cx="792368" cy="369332"/>
            </a:xfrm>
            <a:prstGeom prst="rect">
              <a:avLst/>
            </a:prstGeom>
            <a:solidFill>
              <a:schemeClr val="accent6">
                <a:lumMod val="60000"/>
                <a:lumOff val="4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1</a:t>
              </a:r>
            </a:p>
          </p:txBody>
        </p:sp>
      </p:grpSp>
      <p:grpSp>
        <p:nvGrpSpPr>
          <p:cNvPr id="4" name="Group 3">
            <a:extLst>
              <a:ext uri="{FF2B5EF4-FFF2-40B4-BE49-F238E27FC236}">
                <a16:creationId xmlns:a16="http://schemas.microsoft.com/office/drawing/2014/main" id="{8B19C04F-519B-924F-9846-F89DF55AE724}"/>
              </a:ext>
            </a:extLst>
          </p:cNvPr>
          <p:cNvGrpSpPr/>
          <p:nvPr/>
        </p:nvGrpSpPr>
        <p:grpSpPr>
          <a:xfrm>
            <a:off x="8295362" y="5376999"/>
            <a:ext cx="2137378" cy="369332"/>
            <a:chOff x="8295362" y="5376999"/>
            <a:chExt cx="2137378" cy="369332"/>
          </a:xfrm>
        </p:grpSpPr>
        <p:sp>
          <p:nvSpPr>
            <p:cNvPr id="56" name="TextBox 55">
              <a:extLst>
                <a:ext uri="{FF2B5EF4-FFF2-40B4-BE49-F238E27FC236}">
                  <a16:creationId xmlns:a16="http://schemas.microsoft.com/office/drawing/2014/main" id="{20CFA1A8-07DD-4A4B-8FAA-576827E34162}"/>
                </a:ext>
              </a:extLst>
            </p:cNvPr>
            <p:cNvSpPr txBox="1"/>
            <p:nvPr/>
          </p:nvSpPr>
          <p:spPr>
            <a:xfrm>
              <a:off x="8295362" y="5376999"/>
              <a:ext cx="1354514" cy="369332"/>
            </a:xfrm>
            <a:prstGeom prst="rect">
              <a:avLst/>
            </a:prstGeom>
            <a:solidFill>
              <a:schemeClr val="accent6">
                <a:lumMod val="75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BSCS</a:t>
              </a:r>
            </a:p>
          </p:txBody>
        </p:sp>
        <p:sp>
          <p:nvSpPr>
            <p:cNvPr id="57" name="TextBox 56">
              <a:extLst>
                <a:ext uri="{FF2B5EF4-FFF2-40B4-BE49-F238E27FC236}">
                  <a16:creationId xmlns:a16="http://schemas.microsoft.com/office/drawing/2014/main" id="{DFA99438-2FF3-5346-AFE0-B023806228CC}"/>
                </a:ext>
              </a:extLst>
            </p:cNvPr>
            <p:cNvSpPr txBox="1"/>
            <p:nvPr/>
          </p:nvSpPr>
          <p:spPr>
            <a:xfrm>
              <a:off x="9640372" y="5376999"/>
              <a:ext cx="792368" cy="369332"/>
            </a:xfrm>
            <a:prstGeom prst="rect">
              <a:avLst/>
            </a:prstGeom>
            <a:solidFill>
              <a:schemeClr val="accent6">
                <a:lumMod val="60000"/>
                <a:lumOff val="4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3</a:t>
              </a:r>
            </a:p>
          </p:txBody>
        </p:sp>
      </p:grpSp>
      <p:grpSp>
        <p:nvGrpSpPr>
          <p:cNvPr id="58" name="Group 57">
            <a:extLst>
              <a:ext uri="{FF2B5EF4-FFF2-40B4-BE49-F238E27FC236}">
                <a16:creationId xmlns:a16="http://schemas.microsoft.com/office/drawing/2014/main" id="{D0B4E110-6C0E-7044-8B09-8EA24EB1B024}"/>
              </a:ext>
            </a:extLst>
          </p:cNvPr>
          <p:cNvGrpSpPr/>
          <p:nvPr/>
        </p:nvGrpSpPr>
        <p:grpSpPr>
          <a:xfrm>
            <a:off x="8295362" y="5822172"/>
            <a:ext cx="2137378" cy="369332"/>
            <a:chOff x="8295362" y="5376999"/>
            <a:chExt cx="2137378" cy="369332"/>
          </a:xfrm>
        </p:grpSpPr>
        <p:sp>
          <p:nvSpPr>
            <p:cNvPr id="59" name="TextBox 58">
              <a:extLst>
                <a:ext uri="{FF2B5EF4-FFF2-40B4-BE49-F238E27FC236}">
                  <a16:creationId xmlns:a16="http://schemas.microsoft.com/office/drawing/2014/main" id="{EDC5FCB6-8ED9-F542-812A-8BD080F4F701}"/>
                </a:ext>
              </a:extLst>
            </p:cNvPr>
            <p:cNvSpPr txBox="1"/>
            <p:nvPr/>
          </p:nvSpPr>
          <p:spPr>
            <a:xfrm>
              <a:off x="8295362" y="5376999"/>
              <a:ext cx="1354514" cy="369332"/>
            </a:xfrm>
            <a:prstGeom prst="rect">
              <a:avLst/>
            </a:prstGeom>
            <a:solidFill>
              <a:schemeClr val="accent6">
                <a:lumMod val="75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Juniors</a:t>
              </a:r>
            </a:p>
          </p:txBody>
        </p:sp>
        <p:sp>
          <p:nvSpPr>
            <p:cNvPr id="60" name="TextBox 59">
              <a:extLst>
                <a:ext uri="{FF2B5EF4-FFF2-40B4-BE49-F238E27FC236}">
                  <a16:creationId xmlns:a16="http://schemas.microsoft.com/office/drawing/2014/main" id="{392987E7-3933-BF4E-97FA-10C85CF3385C}"/>
                </a:ext>
              </a:extLst>
            </p:cNvPr>
            <p:cNvSpPr txBox="1"/>
            <p:nvPr/>
          </p:nvSpPr>
          <p:spPr>
            <a:xfrm>
              <a:off x="9640372" y="5376999"/>
              <a:ext cx="792368" cy="369332"/>
            </a:xfrm>
            <a:prstGeom prst="rect">
              <a:avLst/>
            </a:prstGeom>
            <a:solidFill>
              <a:schemeClr val="accent6">
                <a:lumMod val="60000"/>
                <a:lumOff val="40000"/>
              </a:schemeClr>
            </a:solidFill>
          </p:spPr>
          <p:txBody>
            <a:bodyPr wrap="square" rtlCol="0">
              <a:spAutoFit/>
            </a:bodyPr>
            <a:lstStyle/>
            <a:p>
              <a:pPr algn="ctr"/>
              <a:r>
                <a:rPr lang="en-US" dirty="0">
                  <a:effectLst>
                    <a:outerShdw blurRad="50800" dist="38100" dir="2700000" algn="tl" rotWithShape="0">
                      <a:prstClr val="black">
                        <a:alpha val="40000"/>
                      </a:prstClr>
                    </a:outerShdw>
                  </a:effectLst>
                  <a:latin typeface="Avenir Book" panose="02000503020000020003" pitchFamily="2" charset="0"/>
                </a:rPr>
                <a:t>3</a:t>
              </a:r>
            </a:p>
          </p:txBody>
        </p:sp>
      </p:grpSp>
      <p:pic>
        <p:nvPicPr>
          <p:cNvPr id="9" name="Audio 8">
            <a:hlinkClick r:id="" action="ppaction://media"/>
            <a:extLst>
              <a:ext uri="{FF2B5EF4-FFF2-40B4-BE49-F238E27FC236}">
                <a16:creationId xmlns:a16="http://schemas.microsoft.com/office/drawing/2014/main" id="{66067019-2939-4149-B200-2799FAED892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587414777"/>
      </p:ext>
    </p:extLst>
  </p:cSld>
  <p:clrMapOvr>
    <a:masterClrMapping/>
  </p:clrMapOvr>
  <mc:AlternateContent xmlns:mc="http://schemas.openxmlformats.org/markup-compatibility/2006">
    <mc:Choice xmlns:p14="http://schemas.microsoft.com/office/powerpoint/2010/main" Requires="p14">
      <p:transition spd="slow" p14:dur="2000" advTm="18752"/>
    </mc:Choice>
    <mc:Fallback>
      <p:transition spd="slow" advTm="18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592608-78E9-4F4C-812E-A247A5D9B662}"/>
              </a:ext>
            </a:extLst>
          </p:cNvPr>
          <p:cNvSpPr/>
          <p:nvPr/>
        </p:nvSpPr>
        <p:spPr>
          <a:xfrm>
            <a:off x="3116303" y="506491"/>
            <a:ext cx="2706869" cy="1123026"/>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7000" dirty="0">
                <a:solidFill>
                  <a:schemeClr val="tx1"/>
                </a:solidFill>
              </a:rPr>
              <a:t>12345</a:t>
            </a:r>
          </a:p>
        </p:txBody>
      </p:sp>
      <p:pic>
        <p:nvPicPr>
          <p:cNvPr id="5" name="Picture 4">
            <a:extLst>
              <a:ext uri="{FF2B5EF4-FFF2-40B4-BE49-F238E27FC236}">
                <a16:creationId xmlns:a16="http://schemas.microsoft.com/office/drawing/2014/main" id="{644B7FBB-C560-4428-B8E3-C5DEF6F9078A}"/>
              </a:ext>
            </a:extLst>
          </p:cNvPr>
          <p:cNvPicPr>
            <a:picLocks noChangeAspect="1"/>
          </p:cNvPicPr>
          <p:nvPr/>
        </p:nvPicPr>
        <p:blipFill>
          <a:blip r:embed="rId6"/>
          <a:stretch>
            <a:fillRect/>
          </a:stretch>
        </p:blipFill>
        <p:spPr>
          <a:xfrm>
            <a:off x="6778267" y="625685"/>
            <a:ext cx="2982249" cy="5606629"/>
          </a:xfrm>
          <a:prstGeom prst="rect">
            <a:avLst/>
          </a:prstGeom>
        </p:spPr>
      </p:pic>
      <p:pic>
        <p:nvPicPr>
          <p:cNvPr id="6" name="Picture 5">
            <a:extLst>
              <a:ext uri="{FF2B5EF4-FFF2-40B4-BE49-F238E27FC236}">
                <a16:creationId xmlns:a16="http://schemas.microsoft.com/office/drawing/2014/main" id="{7620B252-4A93-4D98-AFC2-68D61587FA8F}"/>
              </a:ext>
            </a:extLst>
          </p:cNvPr>
          <p:cNvPicPr>
            <a:picLocks noChangeAspect="1"/>
          </p:cNvPicPr>
          <p:nvPr/>
        </p:nvPicPr>
        <p:blipFill>
          <a:blip r:embed="rId7"/>
          <a:stretch>
            <a:fillRect/>
          </a:stretch>
        </p:blipFill>
        <p:spPr>
          <a:xfrm>
            <a:off x="2405830" y="1725810"/>
            <a:ext cx="4127817" cy="3697457"/>
          </a:xfrm>
          <a:prstGeom prst="rect">
            <a:avLst/>
          </a:prstGeom>
        </p:spPr>
      </p:pic>
      <p:pic>
        <p:nvPicPr>
          <p:cNvPr id="3" name="Audio 2">
            <a:hlinkClick r:id="" action="ppaction://media"/>
            <a:extLst>
              <a:ext uri="{FF2B5EF4-FFF2-40B4-BE49-F238E27FC236}">
                <a16:creationId xmlns:a16="http://schemas.microsoft.com/office/drawing/2014/main" id="{C6A5B7BD-8824-8741-91F4-A9B35AE8A22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10034770"/>
      </p:ext>
    </p:extLst>
  </p:cSld>
  <p:clrMapOvr>
    <a:masterClrMapping/>
  </p:clrMapOvr>
  <mc:AlternateContent xmlns:mc="http://schemas.openxmlformats.org/markup-compatibility/2006">
    <mc:Choice xmlns:p14="http://schemas.microsoft.com/office/powerpoint/2010/main" Requires="p14">
      <p:transition spd="slow" p14:dur="2000" advTm="68098"/>
    </mc:Choice>
    <mc:Fallback>
      <p:transition spd="slow" advTm="6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1F537E9-D2C4-FB4F-A6A5-FF12431568D9}"/>
              </a:ext>
            </a:extLst>
          </p:cNvPr>
          <p:cNvSpPr>
            <a:spLocks noGrp="1"/>
          </p:cNvSpPr>
          <p:nvPr>
            <p:ph type="title"/>
          </p:nvPr>
        </p:nvSpPr>
        <p:spPr>
          <a:xfrm>
            <a:off x="653143" y="1645920"/>
            <a:ext cx="3522879" cy="4470821"/>
          </a:xfrm>
        </p:spPr>
        <p:txBody>
          <a:bodyPr>
            <a:normAutofit/>
          </a:bodyPr>
          <a:lstStyle/>
          <a:p>
            <a:pPr algn="r"/>
            <a:r>
              <a:rPr lang="en-US" dirty="0">
                <a:solidFill>
                  <a:srgbClr val="FFFFFF"/>
                </a:solidFill>
              </a:rPr>
              <a:t>Transforming Information into Knowledge</a:t>
            </a:r>
          </a:p>
        </p:txBody>
      </p:sp>
      <p:sp>
        <p:nvSpPr>
          <p:cNvPr id="9" name="Rectangle 8">
            <a:extLst>
              <a:ext uri="{FF2B5EF4-FFF2-40B4-BE49-F238E27FC236}">
                <a16:creationId xmlns:a16="http://schemas.microsoft.com/office/drawing/2014/main" id="{1B2F3502-DC73-B643-BBC7-4496B4F09C59}"/>
              </a:ext>
            </a:extLst>
          </p:cNvPr>
          <p:cNvSpPr/>
          <p:nvPr/>
        </p:nvSpPr>
        <p:spPr>
          <a:xfrm>
            <a:off x="10152529" y="0"/>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375EE8D-3196-B745-966B-A74FACF2668A}"/>
              </a:ext>
            </a:extLst>
          </p:cNvPr>
          <p:cNvSpPr/>
          <p:nvPr/>
        </p:nvSpPr>
        <p:spPr>
          <a:xfrm>
            <a:off x="5861155" y="1645920"/>
            <a:ext cx="5771070" cy="4643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latin typeface="Avenir Heavy" panose="02000503020000020003" pitchFamily="2" charset="0"/>
              </a:rPr>
              <a:t>INFORMATION</a:t>
            </a:r>
          </a:p>
        </p:txBody>
      </p:sp>
      <p:sp>
        <p:nvSpPr>
          <p:cNvPr id="13" name="TextBox 12">
            <a:extLst>
              <a:ext uri="{FF2B5EF4-FFF2-40B4-BE49-F238E27FC236}">
                <a16:creationId xmlns:a16="http://schemas.microsoft.com/office/drawing/2014/main" id="{E9DE8CA1-E691-BD46-BB4E-F1AEC59BEB4E}"/>
              </a:ext>
            </a:extLst>
          </p:cNvPr>
          <p:cNvSpPr txBox="1"/>
          <p:nvPr/>
        </p:nvSpPr>
        <p:spPr>
          <a:xfrm>
            <a:off x="6367181" y="2539398"/>
            <a:ext cx="4756431"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dirty="0">
                <a:latin typeface="Avenir Book" panose="02000503020000020003" pitchFamily="2" charset="0"/>
              </a:rPr>
              <a:t>How is it tied to the results?</a:t>
            </a:r>
          </a:p>
          <a:p>
            <a:pPr algn="ctr"/>
            <a:r>
              <a:rPr lang="en-US" sz="2000" dirty="0">
                <a:latin typeface="Avenir Book" panose="02000503020000020003" pitchFamily="2" charset="0"/>
              </a:rPr>
              <a:t>Are there any patterns?</a:t>
            </a:r>
          </a:p>
          <a:p>
            <a:pPr algn="ctr"/>
            <a:r>
              <a:rPr lang="en-US" sz="2000" dirty="0">
                <a:latin typeface="Avenir Book" panose="02000503020000020003" pitchFamily="2" charset="0"/>
              </a:rPr>
              <a:t>What is relevant to the problem?</a:t>
            </a:r>
          </a:p>
          <a:p>
            <a:pPr algn="ctr"/>
            <a:r>
              <a:rPr lang="en-US" sz="2000" dirty="0">
                <a:latin typeface="Avenir Book" panose="02000503020000020003" pitchFamily="2" charset="0"/>
              </a:rPr>
              <a:t>How does it affect the system?</a:t>
            </a:r>
          </a:p>
          <a:p>
            <a:pPr algn="ctr"/>
            <a:r>
              <a:rPr lang="en-US" sz="2000" dirty="0">
                <a:latin typeface="Avenir Book" panose="02000503020000020003" pitchFamily="2" charset="0"/>
              </a:rPr>
              <a:t>What is the best way to use it?</a:t>
            </a:r>
          </a:p>
          <a:p>
            <a:pPr algn="ctr"/>
            <a:r>
              <a:rPr lang="en-US" sz="2000" dirty="0">
                <a:latin typeface="Avenir Book" panose="02000503020000020003" pitchFamily="2" charset="0"/>
              </a:rPr>
              <a:t>How can we add more value to it?</a:t>
            </a:r>
          </a:p>
        </p:txBody>
      </p:sp>
      <p:sp>
        <p:nvSpPr>
          <p:cNvPr id="15" name="Rounded Rectangle 14">
            <a:extLst>
              <a:ext uri="{FF2B5EF4-FFF2-40B4-BE49-F238E27FC236}">
                <a16:creationId xmlns:a16="http://schemas.microsoft.com/office/drawing/2014/main" id="{620EC7D1-0131-5F4B-AEFC-D5C20F08E30F}"/>
              </a:ext>
            </a:extLst>
          </p:cNvPr>
          <p:cNvSpPr/>
          <p:nvPr/>
        </p:nvSpPr>
        <p:spPr>
          <a:xfrm>
            <a:off x="5861153" y="4907497"/>
            <a:ext cx="5771069" cy="47991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latin typeface="Avenir Heavy" panose="02000503020000020003" pitchFamily="2" charset="0"/>
              </a:rPr>
              <a:t>KNOWLEDGE</a:t>
            </a:r>
          </a:p>
        </p:txBody>
      </p:sp>
      <p:sp>
        <p:nvSpPr>
          <p:cNvPr id="16" name="Down Arrow 15">
            <a:extLst>
              <a:ext uri="{FF2B5EF4-FFF2-40B4-BE49-F238E27FC236}">
                <a16:creationId xmlns:a16="http://schemas.microsoft.com/office/drawing/2014/main" id="{407D0316-71F9-A44E-8F6C-56B052D314B4}"/>
              </a:ext>
            </a:extLst>
          </p:cNvPr>
          <p:cNvSpPr/>
          <p:nvPr/>
        </p:nvSpPr>
        <p:spPr>
          <a:xfrm>
            <a:off x="5861153" y="2327209"/>
            <a:ext cx="436099" cy="23633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Avenir Book" panose="02000503020000020003" pitchFamily="2" charset="0"/>
            </a:endParaRPr>
          </a:p>
        </p:txBody>
      </p:sp>
      <p:sp>
        <p:nvSpPr>
          <p:cNvPr id="17" name="Down Arrow 16">
            <a:extLst>
              <a:ext uri="{FF2B5EF4-FFF2-40B4-BE49-F238E27FC236}">
                <a16:creationId xmlns:a16="http://schemas.microsoft.com/office/drawing/2014/main" id="{4916C248-C118-5143-BA09-6BE7AA70D8D2}"/>
              </a:ext>
            </a:extLst>
          </p:cNvPr>
          <p:cNvSpPr/>
          <p:nvPr/>
        </p:nvSpPr>
        <p:spPr>
          <a:xfrm>
            <a:off x="11196127" y="2327209"/>
            <a:ext cx="436099" cy="23633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Avenir Book" panose="02000503020000020003" pitchFamily="2" charset="0"/>
            </a:endParaRPr>
          </a:p>
        </p:txBody>
      </p:sp>
      <p:sp>
        <p:nvSpPr>
          <p:cNvPr id="18" name="TextBox 17">
            <a:extLst>
              <a:ext uri="{FF2B5EF4-FFF2-40B4-BE49-F238E27FC236}">
                <a16:creationId xmlns:a16="http://schemas.microsoft.com/office/drawing/2014/main" id="{4538191C-49B7-3A40-917C-EE7DC73AA44D}"/>
              </a:ext>
            </a:extLst>
          </p:cNvPr>
          <p:cNvSpPr txBox="1"/>
          <p:nvPr/>
        </p:nvSpPr>
        <p:spPr>
          <a:xfrm>
            <a:off x="8002758" y="5447190"/>
            <a:ext cx="362946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dirty="0" err="1">
                <a:solidFill>
                  <a:schemeClr val="accent4"/>
                </a:solidFill>
                <a:latin typeface="Avenir Book" panose="02000503020000020003" pitchFamily="2" charset="0"/>
              </a:rPr>
              <a:t>Shaleh</a:t>
            </a:r>
            <a:r>
              <a:rPr lang="en-US" i="1" dirty="0">
                <a:solidFill>
                  <a:schemeClr val="accent4"/>
                </a:solidFill>
                <a:latin typeface="Avenir Book" panose="02000503020000020003" pitchFamily="2" charset="0"/>
              </a:rPr>
              <a:t>, 2014</a:t>
            </a:r>
          </a:p>
        </p:txBody>
      </p:sp>
      <p:pic>
        <p:nvPicPr>
          <p:cNvPr id="5" name="Audio 4">
            <a:hlinkClick r:id="" action="ppaction://media"/>
            <a:extLst>
              <a:ext uri="{FF2B5EF4-FFF2-40B4-BE49-F238E27FC236}">
                <a16:creationId xmlns:a16="http://schemas.microsoft.com/office/drawing/2014/main" id="{00237452-60D4-6141-8DF3-81385ED25490}"/>
              </a:ext>
            </a:extLst>
          </p:cNvPr>
          <p:cNvPicPr>
            <a:picLocks noChangeAspect="1"/>
          </p:cNvPicPr>
          <p:nvPr>
            <a:audioFile r:link="rId2"/>
            <p:extLst>
              <p:ext uri="{DAA4B4D4-6D71-4841-9C94-3DE7FCFB9230}">
                <p14:media xmlns:p14="http://schemas.microsoft.com/office/powerpoint/2010/main" r:embed="rId3">
                  <p14:trim end="671.6897"/>
                </p14:media>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93119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4610"/>
    </mc:Choice>
    <mc:Fallback>
      <p:transition spd="slow" advTm="64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fade">
                                      <p:cBhvr>
                                        <p:cTn id="27" dur="500"/>
                                        <p:tgtEl>
                                          <p:spTgt spid="1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fade">
                                      <p:cBhvr>
                                        <p:cTn id="32" dur="500"/>
                                        <p:tgtEl>
                                          <p:spTgt spid="1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animEffect transition="in" filter="fade">
                                      <p:cBhvr>
                                        <p:cTn id="37" dur="500"/>
                                        <p:tgtEl>
                                          <p:spTgt spid="1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xEl>
                                              <p:pRg st="4" end="4"/>
                                            </p:txEl>
                                          </p:spTgt>
                                        </p:tgtEl>
                                        <p:attrNameLst>
                                          <p:attrName>style.visibility</p:attrName>
                                        </p:attrNameLst>
                                      </p:cBhvr>
                                      <p:to>
                                        <p:strVal val="visible"/>
                                      </p:to>
                                    </p:set>
                                    <p:animEffect transition="in" filter="fade">
                                      <p:cBhvr>
                                        <p:cTn id="42" dur="500"/>
                                        <p:tgtEl>
                                          <p:spTgt spid="1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animEffect transition="in" filter="fade">
                                      <p:cBhvr>
                                        <p:cTn id="47"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5"/>
                </p:tgtEl>
              </p:cMediaNode>
            </p:audio>
          </p:childTnLst>
        </p:cTn>
      </p:par>
    </p:tnLst>
    <p:bldLst>
      <p:bldP spid="13" grpId="0" build="p"/>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15186-6335-44A9-B554-6BC399AED556}"/>
              </a:ext>
            </a:extLst>
          </p:cNvPr>
          <p:cNvSpPr>
            <a:spLocks noGrp="1"/>
          </p:cNvSpPr>
          <p:nvPr>
            <p:ph type="ctrTitle"/>
          </p:nvPr>
        </p:nvSpPr>
        <p:spPr>
          <a:xfrm>
            <a:off x="988694" y="1063416"/>
            <a:ext cx="6034406" cy="4811730"/>
          </a:xfrm>
        </p:spPr>
        <p:txBody>
          <a:bodyPr anchor="ctr">
            <a:normAutofit/>
          </a:bodyPr>
          <a:lstStyle/>
          <a:p>
            <a:pPr algn="r"/>
            <a:r>
              <a:rPr lang="en-US" sz="5400" dirty="0"/>
              <a:t>Database Applications</a:t>
            </a:r>
          </a:p>
        </p:txBody>
      </p:sp>
      <p:sp>
        <p:nvSpPr>
          <p:cNvPr id="22" name="Rectangle 21">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3" name="Audio 2">
            <a:hlinkClick r:id="" action="ppaction://media"/>
            <a:extLst>
              <a:ext uri="{FF2B5EF4-FFF2-40B4-BE49-F238E27FC236}">
                <a16:creationId xmlns:a16="http://schemas.microsoft.com/office/drawing/2014/main" id="{51FEC56A-02A7-904B-8808-B916B7E6C4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71548376"/>
      </p:ext>
    </p:extLst>
  </p:cSld>
  <p:clrMapOvr>
    <a:masterClrMapping/>
  </p:clrMapOvr>
  <mc:AlternateContent xmlns:mc="http://schemas.openxmlformats.org/markup-compatibility/2006">
    <mc:Choice xmlns:p14="http://schemas.microsoft.com/office/powerpoint/2010/main" Requires="p14">
      <p:transition spd="slow" p14:dur="2000" advTm="12656"/>
    </mc:Choice>
    <mc:Fallback>
      <p:transition spd="slow" advTm="1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BD22-6F17-CE4C-B9CC-07BF4D62185B}"/>
              </a:ext>
            </a:extLst>
          </p:cNvPr>
          <p:cNvSpPr>
            <a:spLocks noGrp="1"/>
          </p:cNvSpPr>
          <p:nvPr>
            <p:ph type="title"/>
          </p:nvPr>
        </p:nvSpPr>
        <p:spPr/>
        <p:txBody>
          <a:bodyPr/>
          <a:lstStyle/>
          <a:p>
            <a:r>
              <a:rPr lang="en-US" sz="3600" dirty="0"/>
              <a:t>Basic capability of anyone in Computing</a:t>
            </a:r>
          </a:p>
        </p:txBody>
      </p:sp>
      <p:sp>
        <p:nvSpPr>
          <p:cNvPr id="3" name="Content Placeholder 2">
            <a:extLst>
              <a:ext uri="{FF2B5EF4-FFF2-40B4-BE49-F238E27FC236}">
                <a16:creationId xmlns:a16="http://schemas.microsoft.com/office/drawing/2014/main" id="{24C1F2A9-A738-4A4D-9223-A8942681CC1F}"/>
              </a:ext>
            </a:extLst>
          </p:cNvPr>
          <p:cNvSpPr>
            <a:spLocks noGrp="1"/>
          </p:cNvSpPr>
          <p:nvPr>
            <p:ph idx="1"/>
          </p:nvPr>
        </p:nvSpPr>
        <p:spPr/>
        <p:txBody>
          <a:bodyPr>
            <a:normAutofit/>
          </a:bodyPr>
          <a:lstStyle/>
          <a:p>
            <a:r>
              <a:rPr lang="en-US" dirty="0"/>
              <a:t>Applications Development</a:t>
            </a:r>
          </a:p>
          <a:p>
            <a:endParaRPr lang="en-US" dirty="0"/>
          </a:p>
          <a:p>
            <a:endParaRPr lang="en-US" dirty="0"/>
          </a:p>
          <a:p>
            <a:pPr marL="0" indent="0">
              <a:buNone/>
            </a:pPr>
            <a:endParaRPr lang="en-US" dirty="0"/>
          </a:p>
          <a:p>
            <a:pPr marL="0" indent="0">
              <a:buNone/>
            </a:pPr>
            <a:endParaRPr lang="en-US" dirty="0"/>
          </a:p>
          <a:p>
            <a:r>
              <a:rPr lang="en-US" dirty="0"/>
              <a:t>Pre-requisite to CCINFOM are the fundamental programming courses of CCPROG1 and CCPROG2</a:t>
            </a:r>
          </a:p>
          <a:p>
            <a:r>
              <a:rPr lang="en-US" dirty="0"/>
              <a:t>One of the main outputs of CCINFOM is a </a:t>
            </a:r>
            <a:r>
              <a:rPr lang="en-US" b="1" i="1" dirty="0">
                <a:solidFill>
                  <a:schemeClr val="accent3"/>
                </a:solidFill>
              </a:rPr>
              <a:t>database application</a:t>
            </a:r>
          </a:p>
        </p:txBody>
      </p:sp>
      <p:graphicFrame>
        <p:nvGraphicFramePr>
          <p:cNvPr id="4" name="Diagram 3">
            <a:extLst>
              <a:ext uri="{FF2B5EF4-FFF2-40B4-BE49-F238E27FC236}">
                <a16:creationId xmlns:a16="http://schemas.microsoft.com/office/drawing/2014/main" id="{35BDC8C8-AB33-1240-A9CA-EAFA40B3A239}"/>
              </a:ext>
            </a:extLst>
          </p:cNvPr>
          <p:cNvGraphicFramePr/>
          <p:nvPr>
            <p:extLst>
              <p:ext uri="{D42A27DB-BD31-4B8C-83A1-F6EECF244321}">
                <p14:modId xmlns:p14="http://schemas.microsoft.com/office/powerpoint/2010/main" val="3570827241"/>
              </p:ext>
            </p:extLst>
          </p:nvPr>
        </p:nvGraphicFramePr>
        <p:xfrm>
          <a:off x="3048000" y="2686654"/>
          <a:ext cx="6096000" cy="11195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5" name="Straight Connector 4">
            <a:extLst>
              <a:ext uri="{FF2B5EF4-FFF2-40B4-BE49-F238E27FC236}">
                <a16:creationId xmlns:a16="http://schemas.microsoft.com/office/drawing/2014/main" id="{4132D4E8-9221-E342-AADC-EA45A4511110}"/>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FEF70A78-1F0C-9649-8A82-0D44612A6CCC}"/>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156278176"/>
      </p:ext>
    </p:extLst>
  </p:cSld>
  <p:clrMapOvr>
    <a:masterClrMapping/>
  </p:clrMapOvr>
  <mc:AlternateContent xmlns:mc="http://schemas.openxmlformats.org/markup-compatibility/2006">
    <mc:Choice xmlns:p14="http://schemas.microsoft.com/office/powerpoint/2010/main" Requires="p14">
      <p:transition spd="slow" p14:dur="2000" advTm="73037"/>
    </mc:Choice>
    <mc:Fallback>
      <p:transition spd="slow" advTm="73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1"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4">
                                            <p:graphicEl>
                                              <a:dgm id="{13A48356-4818-B246-9E64-18CC7FF93E4B}"/>
                                            </p:graphicEl>
                                          </p:spTgt>
                                        </p:tgtEl>
                                        <p:attrNameLst>
                                          <p:attrName>style.visibility</p:attrName>
                                        </p:attrNameLst>
                                      </p:cBhvr>
                                      <p:to>
                                        <p:strVal val="visible"/>
                                      </p:to>
                                    </p:set>
                                    <p:anim calcmode="lin" valueType="num">
                                      <p:cBhvr additive="base">
                                        <p:cTn id="17" dur="500"/>
                                        <p:tgtEl>
                                          <p:spTgt spid="4">
                                            <p:graphicEl>
                                              <a:dgm id="{13A48356-4818-B246-9E64-18CC7FF93E4B}"/>
                                            </p:graphicEl>
                                          </p:spTgt>
                                        </p:tgtEl>
                                        <p:attrNameLst>
                                          <p:attrName>ppt_x</p:attrName>
                                        </p:attrNameLst>
                                      </p:cBhvr>
                                      <p:tavLst>
                                        <p:tav tm="0">
                                          <p:val>
                                            <p:strVal val="#ppt_x-#ppt_w*1.125000"/>
                                          </p:val>
                                        </p:tav>
                                        <p:tav tm="100000">
                                          <p:val>
                                            <p:strVal val="#ppt_x"/>
                                          </p:val>
                                        </p:tav>
                                      </p:tavLst>
                                    </p:anim>
                                    <p:animEffect transition="in" filter="wipe(right)">
                                      <p:cBhvr>
                                        <p:cTn id="18" dur="500"/>
                                        <p:tgtEl>
                                          <p:spTgt spid="4">
                                            <p:graphicEl>
                                              <a:dgm id="{13A48356-4818-B246-9E64-18CC7FF93E4B}"/>
                                            </p:graphicEl>
                                          </p:spTgt>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4">
                                            <p:graphicEl>
                                              <a:dgm id="{CBE65546-068C-B644-9004-9DA3C0037343}"/>
                                            </p:graphicEl>
                                          </p:spTgt>
                                        </p:tgtEl>
                                        <p:attrNameLst>
                                          <p:attrName>style.visibility</p:attrName>
                                        </p:attrNameLst>
                                      </p:cBhvr>
                                      <p:to>
                                        <p:strVal val="visible"/>
                                      </p:to>
                                    </p:set>
                                    <p:anim calcmode="lin" valueType="num">
                                      <p:cBhvr additive="base">
                                        <p:cTn id="22" dur="500"/>
                                        <p:tgtEl>
                                          <p:spTgt spid="4">
                                            <p:graphicEl>
                                              <a:dgm id="{CBE65546-068C-B644-9004-9DA3C0037343}"/>
                                            </p:graphicEl>
                                          </p:spTgt>
                                        </p:tgtEl>
                                        <p:attrNameLst>
                                          <p:attrName>ppt_x</p:attrName>
                                        </p:attrNameLst>
                                      </p:cBhvr>
                                      <p:tavLst>
                                        <p:tav tm="0">
                                          <p:val>
                                            <p:strVal val="#ppt_x-#ppt_w*1.125000"/>
                                          </p:val>
                                        </p:tav>
                                        <p:tav tm="100000">
                                          <p:val>
                                            <p:strVal val="#ppt_x"/>
                                          </p:val>
                                        </p:tav>
                                      </p:tavLst>
                                    </p:anim>
                                    <p:animEffect transition="in" filter="wipe(right)">
                                      <p:cBhvr>
                                        <p:cTn id="23" dur="500"/>
                                        <p:tgtEl>
                                          <p:spTgt spid="4">
                                            <p:graphicEl>
                                              <a:dgm id="{CBE65546-068C-B644-9004-9DA3C0037343}"/>
                                            </p:graphicEl>
                                          </p:spTgt>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4">
                                            <p:graphicEl>
                                              <a:dgm id="{0DAD50C3-1506-174B-9D4E-4F839E5BD942}"/>
                                            </p:graphicEl>
                                          </p:spTgt>
                                        </p:tgtEl>
                                        <p:attrNameLst>
                                          <p:attrName>style.visibility</p:attrName>
                                        </p:attrNameLst>
                                      </p:cBhvr>
                                      <p:to>
                                        <p:strVal val="visible"/>
                                      </p:to>
                                    </p:set>
                                    <p:anim calcmode="lin" valueType="num">
                                      <p:cBhvr additive="base">
                                        <p:cTn id="27" dur="500"/>
                                        <p:tgtEl>
                                          <p:spTgt spid="4">
                                            <p:graphicEl>
                                              <a:dgm id="{0DAD50C3-1506-174B-9D4E-4F839E5BD942}"/>
                                            </p:graphicEl>
                                          </p:spTgt>
                                        </p:tgtEl>
                                        <p:attrNameLst>
                                          <p:attrName>ppt_x</p:attrName>
                                        </p:attrNameLst>
                                      </p:cBhvr>
                                      <p:tavLst>
                                        <p:tav tm="0">
                                          <p:val>
                                            <p:strVal val="#ppt_x-#ppt_w*1.125000"/>
                                          </p:val>
                                        </p:tav>
                                        <p:tav tm="100000">
                                          <p:val>
                                            <p:strVal val="#ppt_x"/>
                                          </p:val>
                                        </p:tav>
                                      </p:tavLst>
                                    </p:anim>
                                    <p:animEffect transition="in" filter="wipe(right)">
                                      <p:cBhvr>
                                        <p:cTn id="28" dur="500"/>
                                        <p:tgtEl>
                                          <p:spTgt spid="4">
                                            <p:graphicEl>
                                              <a:dgm id="{0DAD50C3-1506-174B-9D4E-4F839E5BD942}"/>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1"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1"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8"/>
                </p:tgtEl>
              </p:cMediaNode>
            </p:audio>
          </p:childTnLst>
        </p:cTn>
      </p:par>
    </p:tnLst>
    <p:bldLst>
      <p:bldP spid="3" grpId="1" uiExpand="1" build="p"/>
      <p:bldGraphic spid="4"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7|5.6|1.7"/>
</p:tagLst>
</file>

<file path=ppt/tags/tag10.xml><?xml version="1.0" encoding="utf-8"?>
<p:tagLst xmlns:a="http://schemas.openxmlformats.org/drawingml/2006/main" xmlns:r="http://schemas.openxmlformats.org/officeDocument/2006/relationships" xmlns:p="http://schemas.openxmlformats.org/presentationml/2006/main">
  <p:tag name="TIMING" val="|9|34.3|27.7"/>
</p:tagLst>
</file>

<file path=ppt/tags/tag11.xml><?xml version="1.0" encoding="utf-8"?>
<p:tagLst xmlns:a="http://schemas.openxmlformats.org/drawingml/2006/main" xmlns:r="http://schemas.openxmlformats.org/officeDocument/2006/relationships" xmlns:p="http://schemas.openxmlformats.org/presentationml/2006/main">
  <p:tag name="TIMING" val="|2.4|1.2|0.9|1.6|1|1.4|1.1|1.3|1.1|1.5|1.2"/>
</p:tagLst>
</file>

<file path=ppt/tags/tag12.xml><?xml version="1.0" encoding="utf-8"?>
<p:tagLst xmlns:a="http://schemas.openxmlformats.org/drawingml/2006/main" xmlns:r="http://schemas.openxmlformats.org/officeDocument/2006/relationships" xmlns:p="http://schemas.openxmlformats.org/presentationml/2006/main">
  <p:tag name="TIMING" val="|5.9|3.9"/>
</p:tagLst>
</file>

<file path=ppt/tags/tag13.xml><?xml version="1.0" encoding="utf-8"?>
<p:tagLst xmlns:a="http://schemas.openxmlformats.org/drawingml/2006/main" xmlns:r="http://schemas.openxmlformats.org/officeDocument/2006/relationships" xmlns:p="http://schemas.openxmlformats.org/presentationml/2006/main">
  <p:tag name="TIMING" val="|5.9|4.2"/>
</p:tagLst>
</file>

<file path=ppt/tags/tag14.xml><?xml version="1.0" encoding="utf-8"?>
<p:tagLst xmlns:a="http://schemas.openxmlformats.org/drawingml/2006/main" xmlns:r="http://schemas.openxmlformats.org/officeDocument/2006/relationships" xmlns:p="http://schemas.openxmlformats.org/presentationml/2006/main">
  <p:tag name="TIMING" val="|3.8|3.6"/>
</p:tagLst>
</file>

<file path=ppt/tags/tag15.xml><?xml version="1.0" encoding="utf-8"?>
<p:tagLst xmlns:a="http://schemas.openxmlformats.org/drawingml/2006/main" xmlns:r="http://schemas.openxmlformats.org/officeDocument/2006/relationships" xmlns:p="http://schemas.openxmlformats.org/presentationml/2006/main">
  <p:tag name="TIMING" val="|3.9|3.9"/>
</p:tagLst>
</file>

<file path=ppt/tags/tag16.xml><?xml version="1.0" encoding="utf-8"?>
<p:tagLst xmlns:a="http://schemas.openxmlformats.org/drawingml/2006/main" xmlns:r="http://schemas.openxmlformats.org/officeDocument/2006/relationships" xmlns:p="http://schemas.openxmlformats.org/presentationml/2006/main">
  <p:tag name="TIMING" val="|6.7|3.7"/>
</p:tagLst>
</file>

<file path=ppt/tags/tag17.xml><?xml version="1.0" encoding="utf-8"?>
<p:tagLst xmlns:a="http://schemas.openxmlformats.org/drawingml/2006/main" xmlns:r="http://schemas.openxmlformats.org/officeDocument/2006/relationships" xmlns:p="http://schemas.openxmlformats.org/presentationml/2006/main">
  <p:tag name="TIMING" val="|2.4|4"/>
</p:tagLst>
</file>

<file path=ppt/tags/tag18.xml><?xml version="1.0" encoding="utf-8"?>
<p:tagLst xmlns:a="http://schemas.openxmlformats.org/drawingml/2006/main" xmlns:r="http://schemas.openxmlformats.org/officeDocument/2006/relationships" xmlns:p="http://schemas.openxmlformats.org/presentationml/2006/main">
  <p:tag name="TIMING" val="|9.7|3"/>
</p:tagLst>
</file>

<file path=ppt/tags/tag19.xml><?xml version="1.0" encoding="utf-8"?>
<p:tagLst xmlns:a="http://schemas.openxmlformats.org/drawingml/2006/main" xmlns:r="http://schemas.openxmlformats.org/officeDocument/2006/relationships" xmlns:p="http://schemas.openxmlformats.org/presentationml/2006/main">
  <p:tag name="TIMING" val="|5.1|1.6"/>
</p:tagLst>
</file>

<file path=ppt/tags/tag2.xml><?xml version="1.0" encoding="utf-8"?>
<p:tagLst xmlns:a="http://schemas.openxmlformats.org/drawingml/2006/main" xmlns:r="http://schemas.openxmlformats.org/officeDocument/2006/relationships" xmlns:p="http://schemas.openxmlformats.org/presentationml/2006/main">
  <p:tag name="TIMING" val="|1.5|10.3|1.2"/>
</p:tagLst>
</file>

<file path=ppt/tags/tag20.xml><?xml version="1.0" encoding="utf-8"?>
<p:tagLst xmlns:a="http://schemas.openxmlformats.org/drawingml/2006/main" xmlns:r="http://schemas.openxmlformats.org/officeDocument/2006/relationships" xmlns:p="http://schemas.openxmlformats.org/presentationml/2006/main">
  <p:tag name="TIMING" val="|4.3|4.5"/>
</p:tagLst>
</file>

<file path=ppt/tags/tag21.xml><?xml version="1.0" encoding="utf-8"?>
<p:tagLst xmlns:a="http://schemas.openxmlformats.org/drawingml/2006/main" xmlns:r="http://schemas.openxmlformats.org/officeDocument/2006/relationships" xmlns:p="http://schemas.openxmlformats.org/presentationml/2006/main">
  <p:tag name="TIMING" val="|5|2.9"/>
</p:tagLst>
</file>

<file path=ppt/tags/tag22.xml><?xml version="1.0" encoding="utf-8"?>
<p:tagLst xmlns:a="http://schemas.openxmlformats.org/drawingml/2006/main" xmlns:r="http://schemas.openxmlformats.org/officeDocument/2006/relationships" xmlns:p="http://schemas.openxmlformats.org/presentationml/2006/main">
  <p:tag name="TIMING" val="|2.3|1.6"/>
</p:tagLst>
</file>

<file path=ppt/tags/tag23.xml><?xml version="1.0" encoding="utf-8"?>
<p:tagLst xmlns:a="http://schemas.openxmlformats.org/drawingml/2006/main" xmlns:r="http://schemas.openxmlformats.org/officeDocument/2006/relationships" xmlns:p="http://schemas.openxmlformats.org/presentationml/2006/main">
  <p:tag name="TIMING" val="|11.3|15.8|17.2|8.3|14.1"/>
</p:tagLst>
</file>

<file path=ppt/tags/tag24.xml><?xml version="1.0" encoding="utf-8"?>
<p:tagLst xmlns:a="http://schemas.openxmlformats.org/drawingml/2006/main" xmlns:r="http://schemas.openxmlformats.org/officeDocument/2006/relationships" xmlns:p="http://schemas.openxmlformats.org/presentationml/2006/main">
  <p:tag name="TIMING" val="|17.1|5.1|9.3|12.7|17.9"/>
</p:tagLst>
</file>

<file path=ppt/tags/tag3.xml><?xml version="1.0" encoding="utf-8"?>
<p:tagLst xmlns:a="http://schemas.openxmlformats.org/drawingml/2006/main" xmlns:r="http://schemas.openxmlformats.org/officeDocument/2006/relationships" xmlns:p="http://schemas.openxmlformats.org/presentationml/2006/main">
  <p:tag name="TIMING" val="|5.6|15.8|11.8|23.3"/>
</p:tagLst>
</file>

<file path=ppt/tags/tag4.xml><?xml version="1.0" encoding="utf-8"?>
<p:tagLst xmlns:a="http://schemas.openxmlformats.org/drawingml/2006/main" xmlns:r="http://schemas.openxmlformats.org/officeDocument/2006/relationships" xmlns:p="http://schemas.openxmlformats.org/presentationml/2006/main">
  <p:tag name="TIMING" val="|3.1|3.9|2.9"/>
</p:tagLst>
</file>

<file path=ppt/tags/tag5.xml><?xml version="1.0" encoding="utf-8"?>
<p:tagLst xmlns:a="http://schemas.openxmlformats.org/drawingml/2006/main" xmlns:r="http://schemas.openxmlformats.org/officeDocument/2006/relationships" xmlns:p="http://schemas.openxmlformats.org/presentationml/2006/main">
  <p:tag name="TIMING" val="|5|17.9|19.2"/>
</p:tagLst>
</file>

<file path=ppt/tags/tag6.xml><?xml version="1.0" encoding="utf-8"?>
<p:tagLst xmlns:a="http://schemas.openxmlformats.org/drawingml/2006/main" xmlns:r="http://schemas.openxmlformats.org/officeDocument/2006/relationships" xmlns:p="http://schemas.openxmlformats.org/presentationml/2006/main">
  <p:tag name="TIMING" val="|16.5|12.5|3.2|2.1|2|2.5|2.7"/>
</p:tagLst>
</file>

<file path=ppt/tags/tag7.xml><?xml version="1.0" encoding="utf-8"?>
<p:tagLst xmlns:a="http://schemas.openxmlformats.org/drawingml/2006/main" xmlns:r="http://schemas.openxmlformats.org/officeDocument/2006/relationships" xmlns:p="http://schemas.openxmlformats.org/presentationml/2006/main">
  <p:tag name="TIMING" val="|4|26.1|27.1|8.8"/>
</p:tagLst>
</file>

<file path=ppt/tags/tag8.xml><?xml version="1.0" encoding="utf-8"?>
<p:tagLst xmlns:a="http://schemas.openxmlformats.org/drawingml/2006/main" xmlns:r="http://schemas.openxmlformats.org/officeDocument/2006/relationships" xmlns:p="http://schemas.openxmlformats.org/presentationml/2006/main">
  <p:tag name="TIMING" val="|37|9.2"/>
</p:tagLst>
</file>

<file path=ppt/tags/tag9.xml><?xml version="1.0" encoding="utf-8"?>
<p:tagLst xmlns:a="http://schemas.openxmlformats.org/drawingml/2006/main" xmlns:r="http://schemas.openxmlformats.org/officeDocument/2006/relationships" xmlns:p="http://schemas.openxmlformats.org/presentationml/2006/main">
  <p:tag name="TIMING" val="|9|34.3|27.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TotalTime>
  <Words>5337</Words>
  <Application>Microsoft Macintosh PowerPoint</Application>
  <PresentationFormat>Widescreen</PresentationFormat>
  <Paragraphs>428</Paragraphs>
  <Slides>35</Slides>
  <Notes>35</Notes>
  <HiddenSlides>0</HiddenSlides>
  <MMClips>35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Avenir Black</vt:lpstr>
      <vt:lpstr>Avenir Book</vt:lpstr>
      <vt:lpstr>Avenir Heavy</vt:lpstr>
      <vt:lpstr>Avenir Light</vt:lpstr>
      <vt:lpstr>Avenir Medium</vt:lpstr>
      <vt:lpstr>Book Antiqua</vt:lpstr>
      <vt:lpstr>Calibri</vt:lpstr>
      <vt:lpstr>Century Gothic</vt:lpstr>
      <vt:lpstr>Wingdings 3</vt:lpstr>
      <vt:lpstr>Ion</vt:lpstr>
      <vt:lpstr>PowerPoint Presentation</vt:lpstr>
      <vt:lpstr>What is data &amp; information?</vt:lpstr>
      <vt:lpstr>What is data &amp; information?</vt:lpstr>
      <vt:lpstr>What is Data and Information?</vt:lpstr>
      <vt:lpstr>What is Data and Information?</vt:lpstr>
      <vt:lpstr>PowerPoint Presentation</vt:lpstr>
      <vt:lpstr>Transforming Information into Knowledge</vt:lpstr>
      <vt:lpstr>Database Applications</vt:lpstr>
      <vt:lpstr>Basic capability of anyone in Computing</vt:lpstr>
      <vt:lpstr>Database Application</vt:lpstr>
      <vt:lpstr>Database Application Anatomy</vt:lpstr>
      <vt:lpstr>Database Application Anatomy</vt:lpstr>
      <vt:lpstr>Database Application Anatomy</vt:lpstr>
      <vt:lpstr>Dimensions of Quality Information</vt:lpstr>
      <vt:lpstr>Quality Information</vt:lpstr>
      <vt:lpstr>Quality Information</vt:lpstr>
      <vt:lpstr>Quality Information</vt:lpstr>
      <vt:lpstr>Quality Information</vt:lpstr>
      <vt:lpstr>Quality Information</vt:lpstr>
      <vt:lpstr>Quality Information</vt:lpstr>
      <vt:lpstr>Quality Information</vt:lpstr>
      <vt:lpstr>Quality Information</vt:lpstr>
      <vt:lpstr>Quality Information</vt:lpstr>
      <vt:lpstr>Quality Information</vt:lpstr>
      <vt:lpstr>Quality Information</vt:lpstr>
      <vt:lpstr>Quality Information</vt:lpstr>
      <vt:lpstr>Quality Information</vt:lpstr>
      <vt:lpstr>Quality Information</vt:lpstr>
      <vt:lpstr>Data Processing Basics</vt:lpstr>
      <vt:lpstr>Data Lifecycle</vt:lpstr>
      <vt:lpstr>Data Processing</vt:lpstr>
      <vt:lpstr>What is the importance of learning fundamental data concepts?</vt:lpstr>
      <vt:lpstr>References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Estefanie  U. Bertumen</dc:creator>
  <cp:lastModifiedBy>Estefanie  U. Bertumen</cp:lastModifiedBy>
  <cp:revision>30</cp:revision>
  <dcterms:created xsi:type="dcterms:W3CDTF">2020-10-22T08:57:00Z</dcterms:created>
  <dcterms:modified xsi:type="dcterms:W3CDTF">2020-10-23T01:24:38Z</dcterms:modified>
</cp:coreProperties>
</file>